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FF2AD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FF2AD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FF2AD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rgbClr val="FF2AD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5301" y="1243033"/>
            <a:ext cx="9165590" cy="7797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rgbClr val="FF2AD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8071" y="2447762"/>
            <a:ext cx="8322256" cy="179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8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Relationship Id="rId4" Type="http://schemas.openxmlformats.org/officeDocument/2006/relationships/image" Target="../media/image5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6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6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45.jpg"/><Relationship Id="rId4" Type="http://schemas.openxmlformats.org/officeDocument/2006/relationships/image" Target="../media/image51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4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56.jpg"/><Relationship Id="rId5" Type="http://schemas.openxmlformats.org/officeDocument/2006/relationships/image" Target="../media/image6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5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58.jpg"/><Relationship Id="rId16" Type="http://schemas.openxmlformats.org/officeDocument/2006/relationships/image" Target="../media/image88.jpg"/><Relationship Id="rId17" Type="http://schemas.openxmlformats.org/officeDocument/2006/relationships/image" Target="../media/image89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Relationship Id="rId4" Type="http://schemas.openxmlformats.org/officeDocument/2006/relationships/image" Target="../media/image97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image" Target="../media/image99.jp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jpg"/><Relationship Id="rId7" Type="http://schemas.openxmlformats.org/officeDocument/2006/relationships/image" Target="../media/image103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3" Type="http://schemas.openxmlformats.org/officeDocument/2006/relationships/image" Target="../media/image105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6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1.png"/><Relationship Id="rId7" Type="http://schemas.openxmlformats.org/officeDocument/2006/relationships/image" Target="../media/image112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1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15.jpg"/><Relationship Id="rId4" Type="http://schemas.openxmlformats.org/officeDocument/2006/relationships/image" Target="../media/image116.jpg"/><Relationship Id="rId5" Type="http://schemas.openxmlformats.org/officeDocument/2006/relationships/image" Target="../media/image117.jpg"/><Relationship Id="rId6" Type="http://schemas.openxmlformats.org/officeDocument/2006/relationships/image" Target="../media/image118.jpg"/><Relationship Id="rId7" Type="http://schemas.openxmlformats.org/officeDocument/2006/relationships/image" Target="../media/image119.jpg"/><Relationship Id="rId8" Type="http://schemas.openxmlformats.org/officeDocument/2006/relationships/image" Target="../media/image120.jpg"/><Relationship Id="rId9" Type="http://schemas.openxmlformats.org/officeDocument/2006/relationships/image" Target="../media/image121.jpg"/><Relationship Id="rId10" Type="http://schemas.openxmlformats.org/officeDocument/2006/relationships/image" Target="../media/image122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Relationship Id="rId3" Type="http://schemas.openxmlformats.org/officeDocument/2006/relationships/image" Target="../media/image12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3" Type="http://schemas.openxmlformats.org/officeDocument/2006/relationships/image" Target="../media/image12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26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33.jpg"/><Relationship Id="rId4" Type="http://schemas.openxmlformats.org/officeDocument/2006/relationships/image" Target="../media/image99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jpg"/><Relationship Id="rId9" Type="http://schemas.openxmlformats.org/officeDocument/2006/relationships/image" Target="../media/image140.jpg"/><Relationship Id="rId10" Type="http://schemas.openxmlformats.org/officeDocument/2006/relationships/image" Target="../media/image5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41.png"/><Relationship Id="rId7" Type="http://schemas.openxmlformats.org/officeDocument/2006/relationships/image" Target="../media/image139.jpg"/><Relationship Id="rId8" Type="http://schemas.openxmlformats.org/officeDocument/2006/relationships/image" Target="../media/image140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jpg"/><Relationship Id="rId3" Type="http://schemas.openxmlformats.org/officeDocument/2006/relationships/image" Target="../media/image15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602735" y="318515"/>
              <a:ext cx="3011805" cy="593090"/>
            </a:xfrm>
            <a:custGeom>
              <a:avLst/>
              <a:gdLst/>
              <a:ahLst/>
              <a:cxnLst/>
              <a:rect l="l" t="t" r="r" b="b"/>
              <a:pathLst>
                <a:path w="3011804" h="593090">
                  <a:moveTo>
                    <a:pt x="1438656" y="592835"/>
                  </a:moveTo>
                  <a:lnTo>
                    <a:pt x="1321308" y="592835"/>
                  </a:lnTo>
                  <a:lnTo>
                    <a:pt x="1549908" y="0"/>
                  </a:lnTo>
                  <a:lnTo>
                    <a:pt x="1664208" y="0"/>
                  </a:lnTo>
                  <a:lnTo>
                    <a:pt x="1724333" y="156972"/>
                  </a:lnTo>
                  <a:lnTo>
                    <a:pt x="1607820" y="156972"/>
                  </a:lnTo>
                  <a:lnTo>
                    <a:pt x="1528572" y="359664"/>
                  </a:lnTo>
                  <a:lnTo>
                    <a:pt x="1801971" y="359664"/>
                  </a:lnTo>
                  <a:lnTo>
                    <a:pt x="1844584" y="470916"/>
                  </a:lnTo>
                  <a:lnTo>
                    <a:pt x="1485900" y="470916"/>
                  </a:lnTo>
                  <a:lnTo>
                    <a:pt x="1438656" y="592835"/>
                  </a:lnTo>
                  <a:close/>
                </a:path>
                <a:path w="3011804" h="593090">
                  <a:moveTo>
                    <a:pt x="1801971" y="359664"/>
                  </a:moveTo>
                  <a:lnTo>
                    <a:pt x="1685544" y="359664"/>
                  </a:lnTo>
                  <a:lnTo>
                    <a:pt x="1607820" y="156972"/>
                  </a:lnTo>
                  <a:lnTo>
                    <a:pt x="1724333" y="156972"/>
                  </a:lnTo>
                  <a:lnTo>
                    <a:pt x="1801971" y="359664"/>
                  </a:lnTo>
                  <a:close/>
                </a:path>
                <a:path w="3011804" h="593090">
                  <a:moveTo>
                    <a:pt x="1891284" y="592835"/>
                  </a:moveTo>
                  <a:lnTo>
                    <a:pt x="1773936" y="592835"/>
                  </a:lnTo>
                  <a:lnTo>
                    <a:pt x="1728216" y="470916"/>
                  </a:lnTo>
                  <a:lnTo>
                    <a:pt x="1844584" y="470916"/>
                  </a:lnTo>
                  <a:lnTo>
                    <a:pt x="1891284" y="592835"/>
                  </a:lnTo>
                  <a:close/>
                </a:path>
                <a:path w="3011804" h="593090">
                  <a:moveTo>
                    <a:pt x="1010412" y="592835"/>
                  </a:moveTo>
                  <a:lnTo>
                    <a:pt x="897636" y="592835"/>
                  </a:lnTo>
                  <a:lnTo>
                    <a:pt x="897636" y="0"/>
                  </a:lnTo>
                  <a:lnTo>
                    <a:pt x="1018032" y="0"/>
                  </a:lnTo>
                  <a:lnTo>
                    <a:pt x="1062847" y="1119"/>
                  </a:lnTo>
                  <a:lnTo>
                    <a:pt x="1101090" y="4381"/>
                  </a:lnTo>
                  <a:lnTo>
                    <a:pt x="1156716" y="16764"/>
                  </a:lnTo>
                  <a:lnTo>
                    <a:pt x="1194244" y="40767"/>
                  </a:lnTo>
                  <a:lnTo>
                    <a:pt x="1223772" y="76200"/>
                  </a:lnTo>
                  <a:lnTo>
                    <a:pt x="1239493" y="109728"/>
                  </a:lnTo>
                  <a:lnTo>
                    <a:pt x="1010412" y="109728"/>
                  </a:lnTo>
                  <a:lnTo>
                    <a:pt x="1010412" y="231648"/>
                  </a:lnTo>
                  <a:lnTo>
                    <a:pt x="1240278" y="231648"/>
                  </a:lnTo>
                  <a:lnTo>
                    <a:pt x="1233606" y="248935"/>
                  </a:lnTo>
                  <a:lnTo>
                    <a:pt x="1205269" y="288036"/>
                  </a:lnTo>
                  <a:lnTo>
                    <a:pt x="1163502" y="317754"/>
                  </a:lnTo>
                  <a:lnTo>
                    <a:pt x="1136904" y="329184"/>
                  </a:lnTo>
                  <a:lnTo>
                    <a:pt x="1143387" y="341376"/>
                  </a:lnTo>
                  <a:lnTo>
                    <a:pt x="1010412" y="341376"/>
                  </a:lnTo>
                  <a:lnTo>
                    <a:pt x="1010412" y="592835"/>
                  </a:lnTo>
                  <a:close/>
                </a:path>
                <a:path w="3011804" h="593090">
                  <a:moveTo>
                    <a:pt x="1240278" y="231648"/>
                  </a:moveTo>
                  <a:lnTo>
                    <a:pt x="1045464" y="231648"/>
                  </a:lnTo>
                  <a:lnTo>
                    <a:pt x="1070633" y="230790"/>
                  </a:lnTo>
                  <a:lnTo>
                    <a:pt x="1091374" y="228219"/>
                  </a:lnTo>
                  <a:lnTo>
                    <a:pt x="1129022" y="209049"/>
                  </a:lnTo>
                  <a:lnTo>
                    <a:pt x="1139832" y="172212"/>
                  </a:lnTo>
                  <a:lnTo>
                    <a:pt x="1139952" y="170688"/>
                  </a:lnTo>
                  <a:lnTo>
                    <a:pt x="1124807" y="129968"/>
                  </a:lnTo>
                  <a:lnTo>
                    <a:pt x="1079563" y="111061"/>
                  </a:lnTo>
                  <a:lnTo>
                    <a:pt x="1040892" y="109728"/>
                  </a:lnTo>
                  <a:lnTo>
                    <a:pt x="1239493" y="109728"/>
                  </a:lnTo>
                  <a:lnTo>
                    <a:pt x="1249586" y="170688"/>
                  </a:lnTo>
                  <a:lnTo>
                    <a:pt x="1249680" y="172212"/>
                  </a:lnTo>
                  <a:lnTo>
                    <a:pt x="1248040" y="198310"/>
                  </a:lnTo>
                  <a:lnTo>
                    <a:pt x="1247941" y="199882"/>
                  </a:lnTo>
                  <a:lnTo>
                    <a:pt x="1242631" y="225552"/>
                  </a:lnTo>
                  <a:lnTo>
                    <a:pt x="1240278" y="231648"/>
                  </a:lnTo>
                  <a:close/>
                </a:path>
                <a:path w="3011804" h="593090">
                  <a:moveTo>
                    <a:pt x="1277112" y="592835"/>
                  </a:moveTo>
                  <a:lnTo>
                    <a:pt x="1153668" y="592835"/>
                  </a:lnTo>
                  <a:lnTo>
                    <a:pt x="1021080" y="341376"/>
                  </a:lnTo>
                  <a:lnTo>
                    <a:pt x="1143387" y="341376"/>
                  </a:lnTo>
                  <a:lnTo>
                    <a:pt x="1277112" y="592835"/>
                  </a:lnTo>
                  <a:close/>
                </a:path>
                <a:path w="3011804" h="593090">
                  <a:moveTo>
                    <a:pt x="112775" y="592835"/>
                  </a:moveTo>
                  <a:lnTo>
                    <a:pt x="0" y="592835"/>
                  </a:lnTo>
                  <a:lnTo>
                    <a:pt x="0" y="0"/>
                  </a:lnTo>
                  <a:lnTo>
                    <a:pt x="118871" y="0"/>
                  </a:lnTo>
                  <a:lnTo>
                    <a:pt x="164353" y="1143"/>
                  </a:lnTo>
                  <a:lnTo>
                    <a:pt x="202692" y="4572"/>
                  </a:lnTo>
                  <a:lnTo>
                    <a:pt x="259079" y="18288"/>
                  </a:lnTo>
                  <a:lnTo>
                    <a:pt x="297751" y="41529"/>
                  </a:lnTo>
                  <a:lnTo>
                    <a:pt x="326136" y="76200"/>
                  </a:lnTo>
                  <a:lnTo>
                    <a:pt x="341857" y="109728"/>
                  </a:lnTo>
                  <a:lnTo>
                    <a:pt x="112775" y="109728"/>
                  </a:lnTo>
                  <a:lnTo>
                    <a:pt x="112775" y="231648"/>
                  </a:lnTo>
                  <a:lnTo>
                    <a:pt x="342451" y="231648"/>
                  </a:lnTo>
                  <a:lnTo>
                    <a:pt x="333398" y="252579"/>
                  </a:lnTo>
                  <a:lnTo>
                    <a:pt x="301085" y="293441"/>
                  </a:lnTo>
                  <a:lnTo>
                    <a:pt x="257651" y="322540"/>
                  </a:lnTo>
                  <a:lnTo>
                    <a:pt x="211574" y="336232"/>
                  </a:lnTo>
                  <a:lnTo>
                    <a:pt x="152566" y="340804"/>
                  </a:lnTo>
                  <a:lnTo>
                    <a:pt x="112775" y="341376"/>
                  </a:lnTo>
                  <a:lnTo>
                    <a:pt x="112775" y="592835"/>
                  </a:lnTo>
                  <a:close/>
                </a:path>
                <a:path w="3011804" h="593090">
                  <a:moveTo>
                    <a:pt x="342451" y="231648"/>
                  </a:moveTo>
                  <a:lnTo>
                    <a:pt x="147828" y="231648"/>
                  </a:lnTo>
                  <a:lnTo>
                    <a:pt x="167830" y="231338"/>
                  </a:lnTo>
                  <a:lnTo>
                    <a:pt x="184404" y="230314"/>
                  </a:lnTo>
                  <a:lnTo>
                    <a:pt x="221932" y="217360"/>
                  </a:lnTo>
                  <a:lnTo>
                    <a:pt x="241744" y="181308"/>
                  </a:lnTo>
                  <a:lnTo>
                    <a:pt x="242316" y="172212"/>
                  </a:lnTo>
                  <a:lnTo>
                    <a:pt x="240625" y="156210"/>
                  </a:lnTo>
                  <a:lnTo>
                    <a:pt x="216408" y="121920"/>
                  </a:lnTo>
                  <a:lnTo>
                    <a:pt x="168830" y="110561"/>
                  </a:lnTo>
                  <a:lnTo>
                    <a:pt x="144779" y="109728"/>
                  </a:lnTo>
                  <a:lnTo>
                    <a:pt x="341857" y="109728"/>
                  </a:lnTo>
                  <a:lnTo>
                    <a:pt x="345376" y="119634"/>
                  </a:lnTo>
                  <a:lnTo>
                    <a:pt x="350353" y="144780"/>
                  </a:lnTo>
                  <a:lnTo>
                    <a:pt x="352044" y="172212"/>
                  </a:lnTo>
                  <a:lnTo>
                    <a:pt x="350019" y="201668"/>
                  </a:lnTo>
                  <a:lnTo>
                    <a:pt x="343852" y="228409"/>
                  </a:lnTo>
                  <a:lnTo>
                    <a:pt x="342451" y="231648"/>
                  </a:lnTo>
                  <a:close/>
                </a:path>
                <a:path w="3011804" h="593090">
                  <a:moveTo>
                    <a:pt x="3011424" y="592835"/>
                  </a:moveTo>
                  <a:lnTo>
                    <a:pt x="2686812" y="592835"/>
                  </a:lnTo>
                  <a:lnTo>
                    <a:pt x="2686812" y="0"/>
                  </a:lnTo>
                  <a:lnTo>
                    <a:pt x="3011424" y="0"/>
                  </a:lnTo>
                  <a:lnTo>
                    <a:pt x="3011424" y="109728"/>
                  </a:lnTo>
                  <a:lnTo>
                    <a:pt x="2799588" y="109728"/>
                  </a:lnTo>
                  <a:lnTo>
                    <a:pt x="2799588" y="217932"/>
                  </a:lnTo>
                  <a:lnTo>
                    <a:pt x="3011424" y="217932"/>
                  </a:lnTo>
                  <a:lnTo>
                    <a:pt x="3011424" y="326136"/>
                  </a:lnTo>
                  <a:lnTo>
                    <a:pt x="2799588" y="326136"/>
                  </a:lnTo>
                  <a:lnTo>
                    <a:pt x="2799588" y="481584"/>
                  </a:lnTo>
                  <a:lnTo>
                    <a:pt x="3011424" y="481584"/>
                  </a:lnTo>
                  <a:lnTo>
                    <a:pt x="3011424" y="592835"/>
                  </a:lnTo>
                  <a:close/>
                </a:path>
                <a:path w="3011804" h="593090">
                  <a:moveTo>
                    <a:pt x="2610612" y="111252"/>
                  </a:moveTo>
                  <a:lnTo>
                    <a:pt x="2282952" y="111252"/>
                  </a:lnTo>
                  <a:lnTo>
                    <a:pt x="2282952" y="0"/>
                  </a:lnTo>
                  <a:lnTo>
                    <a:pt x="2610612" y="0"/>
                  </a:lnTo>
                  <a:lnTo>
                    <a:pt x="2610612" y="111252"/>
                  </a:lnTo>
                  <a:close/>
                </a:path>
                <a:path w="3011804" h="593090">
                  <a:moveTo>
                    <a:pt x="2502408" y="592835"/>
                  </a:moveTo>
                  <a:lnTo>
                    <a:pt x="2388108" y="592835"/>
                  </a:lnTo>
                  <a:lnTo>
                    <a:pt x="2388108" y="111252"/>
                  </a:lnTo>
                  <a:lnTo>
                    <a:pt x="2502408" y="111252"/>
                  </a:lnTo>
                  <a:lnTo>
                    <a:pt x="2502408" y="592835"/>
                  </a:lnTo>
                  <a:close/>
                </a:path>
                <a:path w="3011804" h="593090">
                  <a:moveTo>
                    <a:pt x="2255520" y="592835"/>
                  </a:moveTo>
                  <a:lnTo>
                    <a:pt x="1978152" y="592835"/>
                  </a:lnTo>
                  <a:lnTo>
                    <a:pt x="1978152" y="0"/>
                  </a:lnTo>
                  <a:lnTo>
                    <a:pt x="2090928" y="0"/>
                  </a:lnTo>
                  <a:lnTo>
                    <a:pt x="2090928" y="484632"/>
                  </a:lnTo>
                  <a:lnTo>
                    <a:pt x="2255520" y="484632"/>
                  </a:lnTo>
                  <a:lnTo>
                    <a:pt x="2255520" y="592835"/>
                  </a:lnTo>
                  <a:close/>
                </a:path>
                <a:path w="3011804" h="593090">
                  <a:moveTo>
                    <a:pt x="786384" y="592835"/>
                  </a:moveTo>
                  <a:lnTo>
                    <a:pt x="461772" y="592835"/>
                  </a:lnTo>
                  <a:lnTo>
                    <a:pt x="461772" y="0"/>
                  </a:lnTo>
                  <a:lnTo>
                    <a:pt x="786384" y="0"/>
                  </a:lnTo>
                  <a:lnTo>
                    <a:pt x="786384" y="109728"/>
                  </a:lnTo>
                  <a:lnTo>
                    <a:pt x="574548" y="109728"/>
                  </a:lnTo>
                  <a:lnTo>
                    <a:pt x="574548" y="217932"/>
                  </a:lnTo>
                  <a:lnTo>
                    <a:pt x="786384" y="217932"/>
                  </a:lnTo>
                  <a:lnTo>
                    <a:pt x="786384" y="326136"/>
                  </a:lnTo>
                  <a:lnTo>
                    <a:pt x="574548" y="326136"/>
                  </a:lnTo>
                  <a:lnTo>
                    <a:pt x="574548" y="481584"/>
                  </a:lnTo>
                  <a:lnTo>
                    <a:pt x="786384" y="481584"/>
                  </a:lnTo>
                  <a:lnTo>
                    <a:pt x="786384" y="592835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131307" y="475487"/>
              <a:ext cx="157480" cy="203200"/>
            </a:xfrm>
            <a:custGeom>
              <a:avLst/>
              <a:gdLst/>
              <a:ahLst/>
              <a:cxnLst/>
              <a:rect l="l" t="t" r="r" b="b"/>
              <a:pathLst>
                <a:path w="157479" h="203200">
                  <a:moveTo>
                    <a:pt x="79248" y="0"/>
                  </a:moveTo>
                  <a:lnTo>
                    <a:pt x="0" y="202692"/>
                  </a:lnTo>
                  <a:lnTo>
                    <a:pt x="156972" y="202692"/>
                  </a:lnTo>
                  <a:lnTo>
                    <a:pt x="79248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9337" y="424433"/>
              <a:ext cx="137160" cy="12953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1701" y="424433"/>
              <a:ext cx="137160" cy="12953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02735" y="318515"/>
              <a:ext cx="3011805" cy="593090"/>
            </a:xfrm>
            <a:custGeom>
              <a:avLst/>
              <a:gdLst/>
              <a:ahLst/>
              <a:cxnLst/>
              <a:rect l="l" t="t" r="r" b="b"/>
              <a:pathLst>
                <a:path w="3011804" h="593090">
                  <a:moveTo>
                    <a:pt x="2686812" y="0"/>
                  </a:moveTo>
                  <a:lnTo>
                    <a:pt x="3011424" y="0"/>
                  </a:lnTo>
                  <a:lnTo>
                    <a:pt x="3011424" y="109728"/>
                  </a:lnTo>
                  <a:lnTo>
                    <a:pt x="2799588" y="109728"/>
                  </a:lnTo>
                  <a:lnTo>
                    <a:pt x="2799588" y="217932"/>
                  </a:lnTo>
                  <a:lnTo>
                    <a:pt x="3011424" y="217932"/>
                  </a:lnTo>
                  <a:lnTo>
                    <a:pt x="3011424" y="326136"/>
                  </a:lnTo>
                  <a:lnTo>
                    <a:pt x="2799588" y="326136"/>
                  </a:lnTo>
                  <a:lnTo>
                    <a:pt x="2799588" y="481584"/>
                  </a:lnTo>
                  <a:lnTo>
                    <a:pt x="3011424" y="481584"/>
                  </a:lnTo>
                  <a:lnTo>
                    <a:pt x="3011424" y="592835"/>
                  </a:lnTo>
                  <a:lnTo>
                    <a:pt x="2686812" y="592835"/>
                  </a:lnTo>
                  <a:lnTo>
                    <a:pt x="2686812" y="0"/>
                  </a:lnTo>
                  <a:close/>
                </a:path>
                <a:path w="3011804" h="593090">
                  <a:moveTo>
                    <a:pt x="2282952" y="0"/>
                  </a:moveTo>
                  <a:lnTo>
                    <a:pt x="2610612" y="0"/>
                  </a:lnTo>
                  <a:lnTo>
                    <a:pt x="2610612" y="111252"/>
                  </a:lnTo>
                  <a:lnTo>
                    <a:pt x="2502408" y="111252"/>
                  </a:lnTo>
                  <a:lnTo>
                    <a:pt x="2502408" y="592835"/>
                  </a:lnTo>
                  <a:lnTo>
                    <a:pt x="2388108" y="592835"/>
                  </a:lnTo>
                  <a:lnTo>
                    <a:pt x="2388108" y="111252"/>
                  </a:lnTo>
                  <a:lnTo>
                    <a:pt x="2282952" y="111252"/>
                  </a:lnTo>
                  <a:lnTo>
                    <a:pt x="2282952" y="0"/>
                  </a:lnTo>
                  <a:close/>
                </a:path>
                <a:path w="3011804" h="593090">
                  <a:moveTo>
                    <a:pt x="1978152" y="0"/>
                  </a:moveTo>
                  <a:lnTo>
                    <a:pt x="2090928" y="0"/>
                  </a:lnTo>
                  <a:lnTo>
                    <a:pt x="2090928" y="484632"/>
                  </a:lnTo>
                  <a:lnTo>
                    <a:pt x="2255520" y="484632"/>
                  </a:lnTo>
                  <a:lnTo>
                    <a:pt x="2255520" y="592835"/>
                  </a:lnTo>
                  <a:lnTo>
                    <a:pt x="1978152" y="592835"/>
                  </a:lnTo>
                  <a:lnTo>
                    <a:pt x="1978152" y="0"/>
                  </a:lnTo>
                  <a:close/>
                </a:path>
                <a:path w="3011804" h="593090">
                  <a:moveTo>
                    <a:pt x="1549908" y="0"/>
                  </a:moveTo>
                  <a:lnTo>
                    <a:pt x="1664208" y="0"/>
                  </a:lnTo>
                  <a:lnTo>
                    <a:pt x="1891284" y="592835"/>
                  </a:lnTo>
                  <a:lnTo>
                    <a:pt x="1773936" y="592835"/>
                  </a:lnTo>
                  <a:lnTo>
                    <a:pt x="1728216" y="470915"/>
                  </a:lnTo>
                  <a:lnTo>
                    <a:pt x="1485900" y="470915"/>
                  </a:lnTo>
                  <a:lnTo>
                    <a:pt x="1438656" y="592835"/>
                  </a:lnTo>
                  <a:lnTo>
                    <a:pt x="1321308" y="592835"/>
                  </a:lnTo>
                  <a:lnTo>
                    <a:pt x="1549908" y="0"/>
                  </a:lnTo>
                  <a:close/>
                </a:path>
                <a:path w="3011804" h="593090">
                  <a:moveTo>
                    <a:pt x="897636" y="0"/>
                  </a:moveTo>
                  <a:lnTo>
                    <a:pt x="1018032" y="0"/>
                  </a:lnTo>
                  <a:lnTo>
                    <a:pt x="1062847" y="1119"/>
                  </a:lnTo>
                  <a:lnTo>
                    <a:pt x="1101090" y="4381"/>
                  </a:lnTo>
                  <a:lnTo>
                    <a:pt x="1156716" y="16764"/>
                  </a:lnTo>
                  <a:lnTo>
                    <a:pt x="1194244" y="40767"/>
                  </a:lnTo>
                  <a:lnTo>
                    <a:pt x="1223772" y="76200"/>
                  </a:lnTo>
                  <a:lnTo>
                    <a:pt x="1243012" y="119634"/>
                  </a:lnTo>
                  <a:lnTo>
                    <a:pt x="1249680" y="172212"/>
                  </a:lnTo>
                  <a:lnTo>
                    <a:pt x="1247941" y="199882"/>
                  </a:lnTo>
                  <a:lnTo>
                    <a:pt x="1233606" y="248935"/>
                  </a:lnTo>
                  <a:lnTo>
                    <a:pt x="1205269" y="288035"/>
                  </a:lnTo>
                  <a:lnTo>
                    <a:pt x="1163502" y="317753"/>
                  </a:lnTo>
                  <a:lnTo>
                    <a:pt x="1136904" y="329184"/>
                  </a:lnTo>
                  <a:lnTo>
                    <a:pt x="1277112" y="592835"/>
                  </a:lnTo>
                  <a:lnTo>
                    <a:pt x="1153668" y="592835"/>
                  </a:lnTo>
                  <a:lnTo>
                    <a:pt x="1021080" y="341376"/>
                  </a:lnTo>
                  <a:lnTo>
                    <a:pt x="1010412" y="341376"/>
                  </a:lnTo>
                  <a:lnTo>
                    <a:pt x="1010412" y="592835"/>
                  </a:lnTo>
                  <a:lnTo>
                    <a:pt x="897636" y="592835"/>
                  </a:lnTo>
                  <a:lnTo>
                    <a:pt x="897636" y="0"/>
                  </a:lnTo>
                  <a:close/>
                </a:path>
                <a:path w="3011804" h="593090">
                  <a:moveTo>
                    <a:pt x="461772" y="0"/>
                  </a:moveTo>
                  <a:lnTo>
                    <a:pt x="786384" y="0"/>
                  </a:lnTo>
                  <a:lnTo>
                    <a:pt x="786384" y="109728"/>
                  </a:lnTo>
                  <a:lnTo>
                    <a:pt x="574547" y="109728"/>
                  </a:lnTo>
                  <a:lnTo>
                    <a:pt x="574547" y="217932"/>
                  </a:lnTo>
                  <a:lnTo>
                    <a:pt x="786384" y="217932"/>
                  </a:lnTo>
                  <a:lnTo>
                    <a:pt x="786384" y="326136"/>
                  </a:lnTo>
                  <a:lnTo>
                    <a:pt x="574547" y="326136"/>
                  </a:lnTo>
                  <a:lnTo>
                    <a:pt x="574547" y="481584"/>
                  </a:lnTo>
                  <a:lnTo>
                    <a:pt x="786384" y="481584"/>
                  </a:lnTo>
                  <a:lnTo>
                    <a:pt x="786384" y="592835"/>
                  </a:lnTo>
                  <a:lnTo>
                    <a:pt x="461772" y="592835"/>
                  </a:lnTo>
                  <a:lnTo>
                    <a:pt x="461772" y="0"/>
                  </a:lnTo>
                  <a:close/>
                </a:path>
                <a:path w="3011804" h="593090">
                  <a:moveTo>
                    <a:pt x="0" y="0"/>
                  </a:moveTo>
                  <a:lnTo>
                    <a:pt x="118871" y="0"/>
                  </a:lnTo>
                  <a:lnTo>
                    <a:pt x="164353" y="1143"/>
                  </a:lnTo>
                  <a:lnTo>
                    <a:pt x="202692" y="4572"/>
                  </a:lnTo>
                  <a:lnTo>
                    <a:pt x="259079" y="18288"/>
                  </a:lnTo>
                  <a:lnTo>
                    <a:pt x="297751" y="41529"/>
                  </a:lnTo>
                  <a:lnTo>
                    <a:pt x="326136" y="76200"/>
                  </a:lnTo>
                  <a:lnTo>
                    <a:pt x="345376" y="119634"/>
                  </a:lnTo>
                  <a:lnTo>
                    <a:pt x="352044" y="172212"/>
                  </a:lnTo>
                  <a:lnTo>
                    <a:pt x="350019" y="201668"/>
                  </a:lnTo>
                  <a:lnTo>
                    <a:pt x="333398" y="252579"/>
                  </a:lnTo>
                  <a:lnTo>
                    <a:pt x="301085" y="293441"/>
                  </a:lnTo>
                  <a:lnTo>
                    <a:pt x="257651" y="322540"/>
                  </a:lnTo>
                  <a:lnTo>
                    <a:pt x="211574" y="336232"/>
                  </a:lnTo>
                  <a:lnTo>
                    <a:pt x="152566" y="340804"/>
                  </a:lnTo>
                  <a:lnTo>
                    <a:pt x="112775" y="341376"/>
                  </a:lnTo>
                  <a:lnTo>
                    <a:pt x="112775" y="592835"/>
                  </a:lnTo>
                  <a:lnTo>
                    <a:pt x="0" y="592835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85320" y="5025695"/>
            <a:ext cx="8805545" cy="2299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30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65785" algn="l"/>
                <a:tab pos="2363470" algn="l"/>
                <a:tab pos="4077335" algn="l"/>
                <a:tab pos="4827905" algn="l"/>
                <a:tab pos="5594985" algn="l"/>
                <a:tab pos="8071484" algn="l"/>
              </a:tabLst>
            </a:pP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Fricción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(Estado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superficies,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75" b="1">
                <a:solidFill>
                  <a:srgbClr val="FFFFFF"/>
                </a:solidFill>
                <a:latin typeface="Tahoma"/>
                <a:cs typeface="Tahoma"/>
              </a:rPr>
              <a:t>vel, </a:t>
            </a:r>
            <a:r>
              <a:rPr dirty="0" sz="3300" spc="-90" b="1">
                <a:solidFill>
                  <a:srgbClr val="FFFFFF"/>
                </a:solidFill>
                <a:latin typeface="Tahoma"/>
                <a:cs typeface="Tahoma"/>
              </a:rPr>
              <a:t>presión</a:t>
            </a:r>
            <a:r>
              <a:rPr dirty="0" sz="33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10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30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Tahoma"/>
                <a:cs typeface="Tahoma"/>
              </a:rPr>
              <a:t>inflado,</a:t>
            </a:r>
            <a:r>
              <a:rPr dirty="0" sz="330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etc).</a:t>
            </a:r>
            <a:endParaRPr sz="3300">
              <a:latin typeface="Tahoma"/>
              <a:cs typeface="Tahoma"/>
            </a:endParaRPr>
          </a:p>
          <a:p>
            <a:pPr marL="12700" marR="5080" indent="628015">
              <a:lnSpc>
                <a:spcPct val="100000"/>
              </a:lnSpc>
              <a:spcBef>
                <a:spcPts val="2060"/>
              </a:spcBef>
              <a:buAutoNum type="arabicPeriod"/>
              <a:tabLst>
                <a:tab pos="640715" algn="l"/>
                <a:tab pos="2811780" algn="l"/>
                <a:tab pos="3457575" algn="l"/>
                <a:tab pos="5271770" algn="l"/>
                <a:tab pos="6340475" algn="l"/>
                <a:tab pos="8411210" algn="l"/>
              </a:tabLst>
            </a:pP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Elevando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exterior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75" b="1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respecto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al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borde</a:t>
            </a:r>
            <a:r>
              <a:rPr dirty="0" sz="3300" spc="-70" b="1">
                <a:solidFill>
                  <a:srgbClr val="FFFFFF"/>
                </a:solidFill>
                <a:latin typeface="Tahoma"/>
                <a:cs typeface="Tahoma"/>
              </a:rPr>
              <a:t> interior.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8515" y="1368551"/>
            <a:ext cx="9485630" cy="3101340"/>
            <a:chOff x="318515" y="1368551"/>
            <a:chExt cx="9485630" cy="310134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5" y="1368551"/>
              <a:ext cx="4733543" cy="310134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5439" y="1368551"/>
              <a:ext cx="4378451" cy="3101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114" y="526541"/>
            <a:ext cx="6067044" cy="4084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93847" y="1203640"/>
            <a:ext cx="8805545" cy="61582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48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95" b="1">
                <a:solidFill>
                  <a:srgbClr val="FF2AD8"/>
                </a:solidFill>
                <a:latin typeface="Tahoma"/>
                <a:cs typeface="Tahoma"/>
              </a:rPr>
              <a:t>CURVAS</a:t>
            </a:r>
            <a:r>
              <a:rPr dirty="0" sz="3300" spc="-13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365" b="1">
                <a:solidFill>
                  <a:srgbClr val="FF2AD8"/>
                </a:solidFill>
                <a:latin typeface="Tahoma"/>
                <a:cs typeface="Tahoma"/>
              </a:rPr>
              <a:t>ESPIRALES</a:t>
            </a:r>
            <a:r>
              <a:rPr dirty="0" sz="3300" spc="-365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300">
              <a:latin typeface="Tahoma"/>
              <a:cs typeface="Tahoma"/>
            </a:endParaRPr>
          </a:p>
          <a:p>
            <a:pPr algn="just" marL="12700" marR="7620">
              <a:lnSpc>
                <a:spcPts val="3560"/>
              </a:lnSpc>
              <a:spcBef>
                <a:spcPts val="83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95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3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gradualmente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espiral.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330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spcBef>
                <a:spcPts val="5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95" b="1">
                <a:solidFill>
                  <a:srgbClr val="FF2AD8"/>
                </a:solidFill>
                <a:latin typeface="Tahoma"/>
                <a:cs typeface="Tahoma"/>
              </a:rPr>
              <a:t>CURVAS</a:t>
            </a:r>
            <a:r>
              <a:rPr dirty="0" sz="3300" spc="-135" b="1">
                <a:solidFill>
                  <a:srgbClr val="FF2AD8"/>
                </a:solidFill>
                <a:latin typeface="Tahoma"/>
                <a:cs typeface="Tahoma"/>
              </a:rPr>
              <a:t> CIRCULARES:</a:t>
            </a:r>
            <a:endParaRPr sz="3300">
              <a:latin typeface="Tahoma"/>
              <a:cs typeface="Tahoma"/>
            </a:endParaRPr>
          </a:p>
          <a:p>
            <a:pPr algn="just" marL="12700" marR="5080">
              <a:lnSpc>
                <a:spcPts val="3560"/>
              </a:lnSpc>
              <a:spcBef>
                <a:spcPts val="83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3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gradualmente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pero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7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25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realizar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00">
                <a:solidFill>
                  <a:srgbClr val="FFFFFF"/>
                </a:solidFill>
                <a:latin typeface="Verdana"/>
                <a:cs typeface="Verdana"/>
              </a:rPr>
              <a:t>toda</a:t>
            </a:r>
            <a:r>
              <a:rPr dirty="0" sz="3300" spc="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recta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3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parte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tramo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otra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curva</a:t>
            </a:r>
            <a:r>
              <a:rPr dirty="0" sz="33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circular.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3300">
              <a:latin typeface="Verdana"/>
              <a:cs typeface="Verdana"/>
            </a:endParaRPr>
          </a:p>
          <a:p>
            <a:pPr algn="just" marL="12700" marR="5080">
              <a:lnSpc>
                <a:spcPts val="3560"/>
              </a:lnSpc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Mínimo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Lc/3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175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quedar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 máximo.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898" y="959358"/>
            <a:ext cx="6833615" cy="44958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444" y="2093445"/>
            <a:ext cx="8803005" cy="445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línea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central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eje.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0"/>
              </a:spcBef>
              <a:buClr>
                <a:srgbClr val="FF388C"/>
              </a:buClr>
              <a:buFont typeface="Times New Roman"/>
              <a:buChar char="◉"/>
            </a:pPr>
            <a:endParaRPr sz="3300">
              <a:latin typeface="Verdana"/>
              <a:cs typeface="Verdana"/>
            </a:endParaRPr>
          </a:p>
          <a:p>
            <a:pPr marL="436245" marR="5080" indent="-424180">
              <a:lnSpc>
                <a:spcPct val="100000"/>
              </a:lnSpc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Verdana"/>
                <a:cs typeface="Verdana"/>
              </a:rPr>
              <a:t>interior.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5"/>
              </a:spcBef>
              <a:buClr>
                <a:srgbClr val="FF388C"/>
              </a:buClr>
              <a:buFont typeface="Times New Roman"/>
              <a:buChar char="◉"/>
            </a:pPr>
            <a:endParaRPr sz="3300">
              <a:latin typeface="Verdana"/>
              <a:cs typeface="Verdana"/>
            </a:endParaRPr>
          </a:p>
          <a:p>
            <a:pPr marL="436245" marR="5080" indent="-424180">
              <a:lnSpc>
                <a:spcPct val="100000"/>
              </a:lnSpc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exterior.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022" y="604266"/>
              <a:ext cx="6376416" cy="4084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1193292"/>
              <a:ext cx="9505187" cy="554583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99099" y="6769073"/>
            <a:ext cx="9257665" cy="629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9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95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mas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armonioso</a:t>
            </a:r>
            <a:r>
              <a:rPr dirty="0" sz="195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0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menos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distorsión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14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bordes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1950" spc="40">
                <a:solidFill>
                  <a:srgbClr val="FFFFFF"/>
                </a:solidFill>
                <a:latin typeface="Verdana"/>
                <a:cs typeface="Verdana"/>
              </a:rPr>
              <a:t>calzada.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241" y="406146"/>
              <a:ext cx="7423403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297680" y="1056131"/>
              <a:ext cx="1937385" cy="381000"/>
            </a:xfrm>
            <a:custGeom>
              <a:avLst/>
              <a:gdLst/>
              <a:ahLst/>
              <a:cxnLst/>
              <a:rect l="l" t="t" r="r" b="b"/>
              <a:pathLst>
                <a:path w="1937385" h="381000">
                  <a:moveTo>
                    <a:pt x="926592" y="381000"/>
                  </a:moveTo>
                  <a:lnTo>
                    <a:pt x="850392" y="381000"/>
                  </a:lnTo>
                  <a:lnTo>
                    <a:pt x="998220" y="0"/>
                  </a:lnTo>
                  <a:lnTo>
                    <a:pt x="1071372" y="0"/>
                  </a:lnTo>
                  <a:lnTo>
                    <a:pt x="1110581" y="102108"/>
                  </a:lnTo>
                  <a:lnTo>
                    <a:pt x="1034796" y="102108"/>
                  </a:lnTo>
                  <a:lnTo>
                    <a:pt x="984504" y="233172"/>
                  </a:lnTo>
                  <a:lnTo>
                    <a:pt x="1160910" y="233172"/>
                  </a:lnTo>
                  <a:lnTo>
                    <a:pt x="1187830" y="303276"/>
                  </a:lnTo>
                  <a:lnTo>
                    <a:pt x="957072" y="303276"/>
                  </a:lnTo>
                  <a:lnTo>
                    <a:pt x="926592" y="381000"/>
                  </a:lnTo>
                  <a:close/>
                </a:path>
                <a:path w="1937385" h="381000">
                  <a:moveTo>
                    <a:pt x="1160910" y="233172"/>
                  </a:moveTo>
                  <a:lnTo>
                    <a:pt x="1086612" y="233172"/>
                  </a:lnTo>
                  <a:lnTo>
                    <a:pt x="1034796" y="102108"/>
                  </a:lnTo>
                  <a:lnTo>
                    <a:pt x="1110581" y="102108"/>
                  </a:lnTo>
                  <a:lnTo>
                    <a:pt x="1160910" y="233172"/>
                  </a:lnTo>
                  <a:close/>
                </a:path>
                <a:path w="1937385" h="381000">
                  <a:moveTo>
                    <a:pt x="1217676" y="381000"/>
                  </a:moveTo>
                  <a:lnTo>
                    <a:pt x="1143000" y="381000"/>
                  </a:lnTo>
                  <a:lnTo>
                    <a:pt x="1112520" y="303276"/>
                  </a:lnTo>
                  <a:lnTo>
                    <a:pt x="1187830" y="303276"/>
                  </a:lnTo>
                  <a:lnTo>
                    <a:pt x="1217676" y="381000"/>
                  </a:lnTo>
                  <a:close/>
                </a:path>
                <a:path w="1937385" h="381000">
                  <a:moveTo>
                    <a:pt x="650748" y="381000"/>
                  </a:moveTo>
                  <a:lnTo>
                    <a:pt x="579120" y="381000"/>
                  </a:lnTo>
                  <a:lnTo>
                    <a:pt x="579120" y="0"/>
                  </a:lnTo>
                  <a:lnTo>
                    <a:pt x="655320" y="0"/>
                  </a:lnTo>
                  <a:lnTo>
                    <a:pt x="685014" y="833"/>
                  </a:lnTo>
                  <a:lnTo>
                    <a:pt x="730115" y="7072"/>
                  </a:lnTo>
                  <a:lnTo>
                    <a:pt x="769429" y="27051"/>
                  </a:lnTo>
                  <a:lnTo>
                    <a:pt x="795670" y="62817"/>
                  </a:lnTo>
                  <a:lnTo>
                    <a:pt x="798739" y="71628"/>
                  </a:lnTo>
                  <a:lnTo>
                    <a:pt x="650748" y="71628"/>
                  </a:lnTo>
                  <a:lnTo>
                    <a:pt x="650748" y="149352"/>
                  </a:lnTo>
                  <a:lnTo>
                    <a:pt x="798573" y="149352"/>
                  </a:lnTo>
                  <a:lnTo>
                    <a:pt x="794385" y="160329"/>
                  </a:lnTo>
                  <a:lnTo>
                    <a:pt x="764286" y="196215"/>
                  </a:lnTo>
                  <a:lnTo>
                    <a:pt x="733044" y="211836"/>
                  </a:lnTo>
                  <a:lnTo>
                    <a:pt x="737904" y="220980"/>
                  </a:lnTo>
                  <a:lnTo>
                    <a:pt x="650748" y="220980"/>
                  </a:lnTo>
                  <a:lnTo>
                    <a:pt x="650748" y="381000"/>
                  </a:lnTo>
                  <a:close/>
                </a:path>
                <a:path w="1937385" h="381000">
                  <a:moveTo>
                    <a:pt x="798573" y="149352"/>
                  </a:moveTo>
                  <a:lnTo>
                    <a:pt x="673608" y="149352"/>
                  </a:lnTo>
                  <a:lnTo>
                    <a:pt x="689586" y="148780"/>
                  </a:lnTo>
                  <a:lnTo>
                    <a:pt x="703135" y="147066"/>
                  </a:lnTo>
                  <a:lnTo>
                    <a:pt x="733734" y="120062"/>
                  </a:lnTo>
                  <a:lnTo>
                    <a:pt x="734568" y="102108"/>
                  </a:lnTo>
                  <a:lnTo>
                    <a:pt x="733044" y="94488"/>
                  </a:lnTo>
                  <a:lnTo>
                    <a:pt x="723900" y="82296"/>
                  </a:lnTo>
                  <a:lnTo>
                    <a:pt x="717804" y="77724"/>
                  </a:lnTo>
                  <a:lnTo>
                    <a:pt x="711708" y="76200"/>
                  </a:lnTo>
                  <a:lnTo>
                    <a:pt x="704850" y="74199"/>
                  </a:lnTo>
                  <a:lnTo>
                    <a:pt x="695706" y="72771"/>
                  </a:lnTo>
                  <a:lnTo>
                    <a:pt x="684276" y="71913"/>
                  </a:lnTo>
                  <a:lnTo>
                    <a:pt x="670559" y="71628"/>
                  </a:lnTo>
                  <a:lnTo>
                    <a:pt x="798739" y="71628"/>
                  </a:lnTo>
                  <a:lnTo>
                    <a:pt x="800862" y="77724"/>
                  </a:lnTo>
                  <a:lnTo>
                    <a:pt x="803767" y="93773"/>
                  </a:lnTo>
                  <a:lnTo>
                    <a:pt x="804593" y="109728"/>
                  </a:lnTo>
                  <a:lnTo>
                    <a:pt x="804672" y="111252"/>
                  </a:lnTo>
                  <a:lnTo>
                    <a:pt x="803564" y="128397"/>
                  </a:lnTo>
                  <a:lnTo>
                    <a:pt x="803529" y="128944"/>
                  </a:lnTo>
                  <a:lnTo>
                    <a:pt x="800100" y="145351"/>
                  </a:lnTo>
                  <a:lnTo>
                    <a:pt x="798573" y="149352"/>
                  </a:lnTo>
                  <a:close/>
                </a:path>
                <a:path w="1937385" h="381000">
                  <a:moveTo>
                    <a:pt x="822960" y="381000"/>
                  </a:moveTo>
                  <a:lnTo>
                    <a:pt x="743712" y="381000"/>
                  </a:lnTo>
                  <a:lnTo>
                    <a:pt x="658368" y="220980"/>
                  </a:lnTo>
                  <a:lnTo>
                    <a:pt x="737904" y="220980"/>
                  </a:lnTo>
                  <a:lnTo>
                    <a:pt x="822960" y="381000"/>
                  </a:lnTo>
                  <a:close/>
                </a:path>
                <a:path w="1937385" h="381000">
                  <a:moveTo>
                    <a:pt x="7315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106560" y="833"/>
                  </a:lnTo>
                  <a:lnTo>
                    <a:pt x="151661" y="7072"/>
                  </a:lnTo>
                  <a:lnTo>
                    <a:pt x="192404" y="27241"/>
                  </a:lnTo>
                  <a:lnTo>
                    <a:pt x="217431" y="63460"/>
                  </a:lnTo>
                  <a:lnTo>
                    <a:pt x="220405" y="71628"/>
                  </a:lnTo>
                  <a:lnTo>
                    <a:pt x="73152" y="71628"/>
                  </a:lnTo>
                  <a:lnTo>
                    <a:pt x="73152" y="149352"/>
                  </a:lnTo>
                  <a:lnTo>
                    <a:pt x="220839" y="149352"/>
                  </a:lnTo>
                  <a:lnTo>
                    <a:pt x="214860" y="163758"/>
                  </a:lnTo>
                  <a:lnTo>
                    <a:pt x="181546" y="200025"/>
                  </a:lnTo>
                  <a:lnTo>
                    <a:pt x="136802" y="217122"/>
                  </a:lnTo>
                  <a:lnTo>
                    <a:pt x="98559" y="220456"/>
                  </a:lnTo>
                  <a:lnTo>
                    <a:pt x="73152" y="220980"/>
                  </a:lnTo>
                  <a:lnTo>
                    <a:pt x="73152" y="381000"/>
                  </a:lnTo>
                  <a:close/>
                </a:path>
                <a:path w="1937385" h="381000">
                  <a:moveTo>
                    <a:pt x="220839" y="149352"/>
                  </a:moveTo>
                  <a:lnTo>
                    <a:pt x="96012" y="149352"/>
                  </a:lnTo>
                  <a:lnTo>
                    <a:pt x="108608" y="149090"/>
                  </a:lnTo>
                  <a:lnTo>
                    <a:pt x="119062" y="148399"/>
                  </a:lnTo>
                  <a:lnTo>
                    <a:pt x="155447" y="126492"/>
                  </a:lnTo>
                  <a:lnTo>
                    <a:pt x="156971" y="120396"/>
                  </a:lnTo>
                  <a:lnTo>
                    <a:pt x="156971" y="111252"/>
                  </a:lnTo>
                  <a:lnTo>
                    <a:pt x="132183" y="76128"/>
                  </a:lnTo>
                  <a:lnTo>
                    <a:pt x="92964" y="71628"/>
                  </a:lnTo>
                  <a:lnTo>
                    <a:pt x="220405" y="71628"/>
                  </a:lnTo>
                  <a:lnTo>
                    <a:pt x="222694" y="77914"/>
                  </a:lnTo>
                  <a:lnTo>
                    <a:pt x="225956" y="93797"/>
                  </a:lnTo>
                  <a:lnTo>
                    <a:pt x="227075" y="111252"/>
                  </a:lnTo>
                  <a:lnTo>
                    <a:pt x="225671" y="130087"/>
                  </a:lnTo>
                  <a:lnTo>
                    <a:pt x="221601" y="147423"/>
                  </a:lnTo>
                  <a:lnTo>
                    <a:pt x="221551" y="147637"/>
                  </a:lnTo>
                  <a:lnTo>
                    <a:pt x="220948" y="149090"/>
                  </a:lnTo>
                  <a:lnTo>
                    <a:pt x="220839" y="149352"/>
                  </a:lnTo>
                  <a:close/>
                </a:path>
                <a:path w="1937385" h="381000">
                  <a:moveTo>
                    <a:pt x="1937004" y="381000"/>
                  </a:moveTo>
                  <a:lnTo>
                    <a:pt x="1729740" y="381000"/>
                  </a:lnTo>
                  <a:lnTo>
                    <a:pt x="1729740" y="0"/>
                  </a:lnTo>
                  <a:lnTo>
                    <a:pt x="1937004" y="0"/>
                  </a:lnTo>
                  <a:lnTo>
                    <a:pt x="1937004" y="71628"/>
                  </a:lnTo>
                  <a:lnTo>
                    <a:pt x="1801368" y="71628"/>
                  </a:lnTo>
                  <a:lnTo>
                    <a:pt x="1801368" y="140208"/>
                  </a:lnTo>
                  <a:lnTo>
                    <a:pt x="1937004" y="140208"/>
                  </a:lnTo>
                  <a:lnTo>
                    <a:pt x="1937004" y="210312"/>
                  </a:lnTo>
                  <a:lnTo>
                    <a:pt x="1801368" y="210312"/>
                  </a:lnTo>
                  <a:lnTo>
                    <a:pt x="1801368" y="310896"/>
                  </a:lnTo>
                  <a:lnTo>
                    <a:pt x="1937004" y="310896"/>
                  </a:lnTo>
                  <a:lnTo>
                    <a:pt x="1937004" y="381000"/>
                  </a:lnTo>
                  <a:close/>
                </a:path>
                <a:path w="1937385" h="381000">
                  <a:moveTo>
                    <a:pt x="1679448" y="71628"/>
                  </a:moveTo>
                  <a:lnTo>
                    <a:pt x="1469136" y="71628"/>
                  </a:lnTo>
                  <a:lnTo>
                    <a:pt x="1469136" y="0"/>
                  </a:lnTo>
                  <a:lnTo>
                    <a:pt x="1679448" y="0"/>
                  </a:lnTo>
                  <a:lnTo>
                    <a:pt x="1679448" y="71628"/>
                  </a:lnTo>
                  <a:close/>
                </a:path>
                <a:path w="1937385" h="381000">
                  <a:moveTo>
                    <a:pt x="1610868" y="381000"/>
                  </a:moveTo>
                  <a:lnTo>
                    <a:pt x="1536192" y="381000"/>
                  </a:lnTo>
                  <a:lnTo>
                    <a:pt x="1536192" y="71628"/>
                  </a:lnTo>
                  <a:lnTo>
                    <a:pt x="1610868" y="71628"/>
                  </a:lnTo>
                  <a:lnTo>
                    <a:pt x="1610868" y="381000"/>
                  </a:lnTo>
                  <a:close/>
                </a:path>
                <a:path w="1937385" h="381000">
                  <a:moveTo>
                    <a:pt x="1452372" y="381000"/>
                  </a:moveTo>
                  <a:lnTo>
                    <a:pt x="1274064" y="381000"/>
                  </a:lnTo>
                  <a:lnTo>
                    <a:pt x="1274064" y="0"/>
                  </a:lnTo>
                  <a:lnTo>
                    <a:pt x="1345692" y="0"/>
                  </a:lnTo>
                  <a:lnTo>
                    <a:pt x="1345692" y="312420"/>
                  </a:lnTo>
                  <a:lnTo>
                    <a:pt x="1452372" y="312420"/>
                  </a:lnTo>
                  <a:lnTo>
                    <a:pt x="1452372" y="381000"/>
                  </a:lnTo>
                  <a:close/>
                </a:path>
                <a:path w="1937385" h="381000">
                  <a:moveTo>
                    <a:pt x="505968" y="381000"/>
                  </a:moveTo>
                  <a:lnTo>
                    <a:pt x="298704" y="381000"/>
                  </a:lnTo>
                  <a:lnTo>
                    <a:pt x="298704" y="0"/>
                  </a:lnTo>
                  <a:lnTo>
                    <a:pt x="505968" y="0"/>
                  </a:lnTo>
                  <a:lnTo>
                    <a:pt x="505968" y="71628"/>
                  </a:lnTo>
                  <a:lnTo>
                    <a:pt x="370331" y="71628"/>
                  </a:lnTo>
                  <a:lnTo>
                    <a:pt x="370331" y="140208"/>
                  </a:lnTo>
                  <a:lnTo>
                    <a:pt x="505968" y="140208"/>
                  </a:lnTo>
                  <a:lnTo>
                    <a:pt x="505968" y="210312"/>
                  </a:lnTo>
                  <a:lnTo>
                    <a:pt x="370331" y="210312"/>
                  </a:lnTo>
                  <a:lnTo>
                    <a:pt x="370331" y="310896"/>
                  </a:lnTo>
                  <a:lnTo>
                    <a:pt x="505968" y="310896"/>
                  </a:lnTo>
                  <a:lnTo>
                    <a:pt x="505968" y="381000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82184" y="1158239"/>
              <a:ext cx="102235" cy="131445"/>
            </a:xfrm>
            <a:custGeom>
              <a:avLst/>
              <a:gdLst/>
              <a:ahLst/>
              <a:cxnLst/>
              <a:rect l="l" t="t" r="r" b="b"/>
              <a:pathLst>
                <a:path w="102235" h="131444">
                  <a:moveTo>
                    <a:pt x="50291" y="0"/>
                  </a:moveTo>
                  <a:lnTo>
                    <a:pt x="0" y="131064"/>
                  </a:lnTo>
                  <a:lnTo>
                    <a:pt x="102107" y="131064"/>
                  </a:lnTo>
                  <a:lnTo>
                    <a:pt x="5029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4618" y="1123950"/>
              <a:ext cx="91440" cy="8534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022" y="1123950"/>
              <a:ext cx="91439" cy="8534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297680" y="1056131"/>
              <a:ext cx="1937385" cy="381000"/>
            </a:xfrm>
            <a:custGeom>
              <a:avLst/>
              <a:gdLst/>
              <a:ahLst/>
              <a:cxnLst/>
              <a:rect l="l" t="t" r="r" b="b"/>
              <a:pathLst>
                <a:path w="1937385" h="381000">
                  <a:moveTo>
                    <a:pt x="1729739" y="0"/>
                  </a:moveTo>
                  <a:lnTo>
                    <a:pt x="1937003" y="0"/>
                  </a:lnTo>
                  <a:lnTo>
                    <a:pt x="1937003" y="71627"/>
                  </a:lnTo>
                  <a:lnTo>
                    <a:pt x="1801368" y="71627"/>
                  </a:lnTo>
                  <a:lnTo>
                    <a:pt x="1801368" y="140207"/>
                  </a:lnTo>
                  <a:lnTo>
                    <a:pt x="1937003" y="140207"/>
                  </a:lnTo>
                  <a:lnTo>
                    <a:pt x="1937003" y="210311"/>
                  </a:lnTo>
                  <a:lnTo>
                    <a:pt x="1801368" y="210311"/>
                  </a:lnTo>
                  <a:lnTo>
                    <a:pt x="1801368" y="310895"/>
                  </a:lnTo>
                  <a:lnTo>
                    <a:pt x="1937003" y="310895"/>
                  </a:lnTo>
                  <a:lnTo>
                    <a:pt x="1937003" y="381000"/>
                  </a:lnTo>
                  <a:lnTo>
                    <a:pt x="1729739" y="381000"/>
                  </a:lnTo>
                  <a:lnTo>
                    <a:pt x="1729739" y="0"/>
                  </a:lnTo>
                  <a:close/>
                </a:path>
                <a:path w="1937385" h="381000">
                  <a:moveTo>
                    <a:pt x="1469135" y="0"/>
                  </a:moveTo>
                  <a:lnTo>
                    <a:pt x="1679447" y="0"/>
                  </a:lnTo>
                  <a:lnTo>
                    <a:pt x="1679447" y="71627"/>
                  </a:lnTo>
                  <a:lnTo>
                    <a:pt x="1610867" y="71627"/>
                  </a:lnTo>
                  <a:lnTo>
                    <a:pt x="1610867" y="381000"/>
                  </a:lnTo>
                  <a:lnTo>
                    <a:pt x="1536191" y="381000"/>
                  </a:lnTo>
                  <a:lnTo>
                    <a:pt x="1536191" y="71627"/>
                  </a:lnTo>
                  <a:lnTo>
                    <a:pt x="1469135" y="71627"/>
                  </a:lnTo>
                  <a:lnTo>
                    <a:pt x="1469135" y="0"/>
                  </a:lnTo>
                  <a:close/>
                </a:path>
                <a:path w="1937385" h="381000">
                  <a:moveTo>
                    <a:pt x="1274064" y="0"/>
                  </a:moveTo>
                  <a:lnTo>
                    <a:pt x="1345691" y="0"/>
                  </a:lnTo>
                  <a:lnTo>
                    <a:pt x="1345691" y="312419"/>
                  </a:lnTo>
                  <a:lnTo>
                    <a:pt x="1452371" y="312419"/>
                  </a:lnTo>
                  <a:lnTo>
                    <a:pt x="1452371" y="381000"/>
                  </a:lnTo>
                  <a:lnTo>
                    <a:pt x="1274064" y="381000"/>
                  </a:lnTo>
                  <a:lnTo>
                    <a:pt x="1274064" y="0"/>
                  </a:lnTo>
                  <a:close/>
                </a:path>
                <a:path w="1937385" h="381000">
                  <a:moveTo>
                    <a:pt x="998219" y="0"/>
                  </a:moveTo>
                  <a:lnTo>
                    <a:pt x="1071371" y="0"/>
                  </a:lnTo>
                  <a:lnTo>
                    <a:pt x="1217676" y="381000"/>
                  </a:lnTo>
                  <a:lnTo>
                    <a:pt x="1142999" y="381000"/>
                  </a:lnTo>
                  <a:lnTo>
                    <a:pt x="1112519" y="303276"/>
                  </a:lnTo>
                  <a:lnTo>
                    <a:pt x="957071" y="303276"/>
                  </a:lnTo>
                  <a:lnTo>
                    <a:pt x="926591" y="381000"/>
                  </a:lnTo>
                  <a:lnTo>
                    <a:pt x="850391" y="381000"/>
                  </a:lnTo>
                  <a:lnTo>
                    <a:pt x="998219" y="0"/>
                  </a:lnTo>
                  <a:close/>
                </a:path>
                <a:path w="1937385" h="381000">
                  <a:moveTo>
                    <a:pt x="579119" y="0"/>
                  </a:moveTo>
                  <a:lnTo>
                    <a:pt x="655319" y="0"/>
                  </a:lnTo>
                  <a:lnTo>
                    <a:pt x="685014" y="833"/>
                  </a:lnTo>
                  <a:lnTo>
                    <a:pt x="730115" y="7072"/>
                  </a:lnTo>
                  <a:lnTo>
                    <a:pt x="769429" y="27050"/>
                  </a:lnTo>
                  <a:lnTo>
                    <a:pt x="795670" y="62817"/>
                  </a:lnTo>
                  <a:lnTo>
                    <a:pt x="804671" y="111251"/>
                  </a:lnTo>
                  <a:lnTo>
                    <a:pt x="803528" y="128944"/>
                  </a:lnTo>
                  <a:lnTo>
                    <a:pt x="786383" y="173735"/>
                  </a:lnTo>
                  <a:lnTo>
                    <a:pt x="749950" y="205025"/>
                  </a:lnTo>
                  <a:lnTo>
                    <a:pt x="733043" y="211835"/>
                  </a:lnTo>
                  <a:lnTo>
                    <a:pt x="822959" y="381000"/>
                  </a:lnTo>
                  <a:lnTo>
                    <a:pt x="743711" y="381000"/>
                  </a:lnTo>
                  <a:lnTo>
                    <a:pt x="658367" y="220979"/>
                  </a:lnTo>
                  <a:lnTo>
                    <a:pt x="650747" y="220979"/>
                  </a:lnTo>
                  <a:lnTo>
                    <a:pt x="650747" y="381000"/>
                  </a:lnTo>
                  <a:lnTo>
                    <a:pt x="579119" y="381000"/>
                  </a:lnTo>
                  <a:lnTo>
                    <a:pt x="579119" y="0"/>
                  </a:lnTo>
                  <a:close/>
                </a:path>
                <a:path w="1937385" h="381000">
                  <a:moveTo>
                    <a:pt x="298703" y="0"/>
                  </a:moveTo>
                  <a:lnTo>
                    <a:pt x="505967" y="0"/>
                  </a:lnTo>
                  <a:lnTo>
                    <a:pt x="505967" y="71627"/>
                  </a:lnTo>
                  <a:lnTo>
                    <a:pt x="370331" y="71627"/>
                  </a:lnTo>
                  <a:lnTo>
                    <a:pt x="370331" y="140207"/>
                  </a:lnTo>
                  <a:lnTo>
                    <a:pt x="505967" y="140207"/>
                  </a:lnTo>
                  <a:lnTo>
                    <a:pt x="505967" y="210311"/>
                  </a:lnTo>
                  <a:lnTo>
                    <a:pt x="370331" y="210311"/>
                  </a:lnTo>
                  <a:lnTo>
                    <a:pt x="370331" y="310895"/>
                  </a:lnTo>
                  <a:lnTo>
                    <a:pt x="505967" y="310895"/>
                  </a:lnTo>
                  <a:lnTo>
                    <a:pt x="505967" y="381000"/>
                  </a:lnTo>
                  <a:lnTo>
                    <a:pt x="298703" y="381000"/>
                  </a:lnTo>
                  <a:lnTo>
                    <a:pt x="298703" y="0"/>
                  </a:lnTo>
                  <a:close/>
                </a:path>
                <a:path w="1937385" h="381000">
                  <a:moveTo>
                    <a:pt x="0" y="0"/>
                  </a:moveTo>
                  <a:lnTo>
                    <a:pt x="77723" y="0"/>
                  </a:lnTo>
                  <a:lnTo>
                    <a:pt x="106560" y="833"/>
                  </a:lnTo>
                  <a:lnTo>
                    <a:pt x="151661" y="7072"/>
                  </a:lnTo>
                  <a:lnTo>
                    <a:pt x="192404" y="27241"/>
                  </a:lnTo>
                  <a:lnTo>
                    <a:pt x="217431" y="63460"/>
                  </a:lnTo>
                  <a:lnTo>
                    <a:pt x="227075" y="111251"/>
                  </a:lnTo>
                  <a:lnTo>
                    <a:pt x="225671" y="130087"/>
                  </a:lnTo>
                  <a:lnTo>
                    <a:pt x="205739" y="178307"/>
                  </a:lnTo>
                  <a:lnTo>
                    <a:pt x="166520" y="208311"/>
                  </a:lnTo>
                  <a:lnTo>
                    <a:pt x="119824" y="219074"/>
                  </a:lnTo>
                  <a:lnTo>
                    <a:pt x="73151" y="220979"/>
                  </a:lnTo>
                  <a:lnTo>
                    <a:pt x="73151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62483" y="1840549"/>
            <a:ext cx="8805545" cy="497713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algn="just" marL="434975" marR="6985" indent="-422909">
              <a:lnSpc>
                <a:spcPct val="80800"/>
              </a:lnSpc>
              <a:spcBef>
                <a:spcPts val="835"/>
              </a:spcBef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0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5">
                <a:solidFill>
                  <a:srgbClr val="FFFFFF"/>
                </a:solidFill>
                <a:latin typeface="Verdana"/>
                <a:cs typeface="Verdana"/>
              </a:rPr>
              <a:t>efectúa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10">
                <a:solidFill>
                  <a:srgbClr val="FFFFFF"/>
                </a:solidFill>
                <a:latin typeface="Verdana"/>
                <a:cs typeface="Verdana"/>
              </a:rPr>
              <a:t>cambio</a:t>
            </a:r>
            <a:r>
              <a:rPr dirty="0" sz="30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6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050" spc="16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sección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Verdana"/>
                <a:cs typeface="Verdana"/>
              </a:rPr>
              <a:t>normal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tangente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sección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16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0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pleno</a:t>
            </a:r>
            <a:r>
              <a:rPr dirty="0" sz="30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388C"/>
              </a:buClr>
              <a:buFont typeface="Times New Roman"/>
              <a:buChar char="◉"/>
            </a:pPr>
            <a:endParaRPr sz="305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 spc="-155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compuesta</a:t>
            </a:r>
            <a:r>
              <a:rPr dirty="0" sz="30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dos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distancias:</a:t>
            </a:r>
            <a:endParaRPr sz="3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3050" spc="-434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40">
                <a:solidFill>
                  <a:srgbClr val="FFFFFF"/>
                </a:solidFill>
                <a:latin typeface="Verdana"/>
                <a:cs typeface="Verdana"/>
              </a:rPr>
              <a:t>N+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3050">
              <a:latin typeface="Verdana"/>
              <a:cs typeface="Verdana"/>
            </a:endParaRPr>
          </a:p>
          <a:p>
            <a:pPr marL="847725" marR="5080" indent="-314325">
              <a:lnSpc>
                <a:spcPct val="80000"/>
              </a:lnSpc>
              <a:tabLst>
                <a:tab pos="847090" algn="l"/>
                <a:tab pos="3361690" algn="l"/>
                <a:tab pos="4217035" algn="l"/>
                <a:tab pos="5943600" algn="l"/>
                <a:tab pos="6416675" algn="l"/>
                <a:tab pos="8364220" algn="l"/>
              </a:tabLst>
            </a:pPr>
            <a:r>
              <a:rPr dirty="0" sz="2500" spc="-50">
                <a:solidFill>
                  <a:srgbClr val="FF388C"/>
                </a:solidFill>
                <a:latin typeface="Verdana"/>
                <a:cs typeface="Verdana"/>
              </a:rPr>
              <a:t>›</a:t>
            </a:r>
            <a:r>
              <a:rPr dirty="0" sz="2500">
                <a:solidFill>
                  <a:srgbClr val="FF388C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63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9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APLANAMIENTO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650">
              <a:latin typeface="Verdana"/>
              <a:cs typeface="Verdana"/>
            </a:endParaRPr>
          </a:p>
          <a:p>
            <a:pPr marL="847725" marR="5080" indent="-314325">
              <a:lnSpc>
                <a:spcPct val="79600"/>
              </a:lnSpc>
              <a:tabLst>
                <a:tab pos="847090" algn="l"/>
                <a:tab pos="3177540" algn="l"/>
                <a:tab pos="4116070" algn="l"/>
                <a:tab pos="5779135" algn="l"/>
                <a:tab pos="6336030" algn="l"/>
                <a:tab pos="8364220" algn="l"/>
              </a:tabLst>
            </a:pPr>
            <a:r>
              <a:rPr dirty="0" sz="2500" spc="-50">
                <a:solidFill>
                  <a:srgbClr val="FF388C"/>
                </a:solidFill>
                <a:latin typeface="Verdana"/>
                <a:cs typeface="Verdana"/>
              </a:rPr>
              <a:t>›</a:t>
            </a:r>
            <a:r>
              <a:rPr dirty="0" sz="2500">
                <a:solidFill>
                  <a:srgbClr val="FF388C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63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9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TRANSICION.</a:t>
            </a:r>
            <a:endParaRPr sz="2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789" y="607314"/>
              <a:ext cx="7303007" cy="4495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518915" y="1325880"/>
              <a:ext cx="3022600" cy="422275"/>
            </a:xfrm>
            <a:custGeom>
              <a:avLst/>
              <a:gdLst/>
              <a:ahLst/>
              <a:cxnLst/>
              <a:rect l="l" t="t" r="r" b="b"/>
              <a:pathLst>
                <a:path w="3022600" h="422275">
                  <a:moveTo>
                    <a:pt x="1903476" y="422148"/>
                  </a:moveTo>
                  <a:lnTo>
                    <a:pt x="1819656" y="422148"/>
                  </a:lnTo>
                  <a:lnTo>
                    <a:pt x="1981200" y="0"/>
                  </a:lnTo>
                  <a:lnTo>
                    <a:pt x="2063496" y="0"/>
                  </a:lnTo>
                  <a:lnTo>
                    <a:pt x="2106069" y="111252"/>
                  </a:lnTo>
                  <a:lnTo>
                    <a:pt x="2022348" y="111252"/>
                  </a:lnTo>
                  <a:lnTo>
                    <a:pt x="1965960" y="256032"/>
                  </a:lnTo>
                  <a:lnTo>
                    <a:pt x="2161472" y="256032"/>
                  </a:lnTo>
                  <a:lnTo>
                    <a:pt x="2191798" y="335280"/>
                  </a:lnTo>
                  <a:lnTo>
                    <a:pt x="1937004" y="335280"/>
                  </a:lnTo>
                  <a:lnTo>
                    <a:pt x="1903476" y="422148"/>
                  </a:lnTo>
                  <a:close/>
                </a:path>
                <a:path w="3022600" h="422275">
                  <a:moveTo>
                    <a:pt x="2161472" y="256032"/>
                  </a:moveTo>
                  <a:lnTo>
                    <a:pt x="2078736" y="256032"/>
                  </a:lnTo>
                  <a:lnTo>
                    <a:pt x="2022348" y="111252"/>
                  </a:lnTo>
                  <a:lnTo>
                    <a:pt x="2106069" y="111252"/>
                  </a:lnTo>
                  <a:lnTo>
                    <a:pt x="2161472" y="256032"/>
                  </a:lnTo>
                  <a:close/>
                </a:path>
                <a:path w="3022600" h="422275">
                  <a:moveTo>
                    <a:pt x="2225040" y="422148"/>
                  </a:moveTo>
                  <a:lnTo>
                    <a:pt x="2141220" y="422148"/>
                  </a:lnTo>
                  <a:lnTo>
                    <a:pt x="2109216" y="335280"/>
                  </a:lnTo>
                  <a:lnTo>
                    <a:pt x="2191798" y="335280"/>
                  </a:lnTo>
                  <a:lnTo>
                    <a:pt x="2225040" y="422148"/>
                  </a:lnTo>
                  <a:close/>
                </a:path>
                <a:path w="3022600" h="422275">
                  <a:moveTo>
                    <a:pt x="1598676" y="422148"/>
                  </a:moveTo>
                  <a:lnTo>
                    <a:pt x="1519428" y="422148"/>
                  </a:lnTo>
                  <a:lnTo>
                    <a:pt x="1519428" y="0"/>
                  </a:lnTo>
                  <a:lnTo>
                    <a:pt x="1603248" y="0"/>
                  </a:lnTo>
                  <a:lnTo>
                    <a:pt x="1663827" y="3238"/>
                  </a:lnTo>
                  <a:lnTo>
                    <a:pt x="1703832" y="12192"/>
                  </a:lnTo>
                  <a:lnTo>
                    <a:pt x="1741336" y="40481"/>
                  </a:lnTo>
                  <a:lnTo>
                    <a:pt x="1762164" y="77724"/>
                  </a:lnTo>
                  <a:lnTo>
                    <a:pt x="1598676" y="77724"/>
                  </a:lnTo>
                  <a:lnTo>
                    <a:pt x="1598676" y="164592"/>
                  </a:lnTo>
                  <a:lnTo>
                    <a:pt x="1762474" y="164592"/>
                  </a:lnTo>
                  <a:lnTo>
                    <a:pt x="1757791" y="177212"/>
                  </a:lnTo>
                  <a:lnTo>
                    <a:pt x="1724215" y="216217"/>
                  </a:lnTo>
                  <a:lnTo>
                    <a:pt x="1688592" y="234696"/>
                  </a:lnTo>
                  <a:lnTo>
                    <a:pt x="1692680" y="242316"/>
                  </a:lnTo>
                  <a:lnTo>
                    <a:pt x="1598676" y="242316"/>
                  </a:lnTo>
                  <a:lnTo>
                    <a:pt x="1598676" y="422148"/>
                  </a:lnTo>
                  <a:close/>
                </a:path>
                <a:path w="3022600" h="422275">
                  <a:moveTo>
                    <a:pt x="1762474" y="164592"/>
                  </a:moveTo>
                  <a:lnTo>
                    <a:pt x="1624584" y="164592"/>
                  </a:lnTo>
                  <a:lnTo>
                    <a:pt x="1642324" y="163996"/>
                  </a:lnTo>
                  <a:lnTo>
                    <a:pt x="1656778" y="162115"/>
                  </a:lnTo>
                  <a:lnTo>
                    <a:pt x="1690759" y="132492"/>
                  </a:lnTo>
                  <a:lnTo>
                    <a:pt x="1691640" y="121920"/>
                  </a:lnTo>
                  <a:lnTo>
                    <a:pt x="1691092" y="115109"/>
                  </a:lnTo>
                  <a:lnTo>
                    <a:pt x="1689544" y="108585"/>
                  </a:lnTo>
                  <a:lnTo>
                    <a:pt x="1687139" y="102631"/>
                  </a:lnTo>
                  <a:lnTo>
                    <a:pt x="1684020" y="97536"/>
                  </a:lnTo>
                  <a:lnTo>
                    <a:pt x="1679448" y="89916"/>
                  </a:lnTo>
                  <a:lnTo>
                    <a:pt x="1636156" y="78009"/>
                  </a:lnTo>
                  <a:lnTo>
                    <a:pt x="1621536" y="77724"/>
                  </a:lnTo>
                  <a:lnTo>
                    <a:pt x="1762164" y="77724"/>
                  </a:lnTo>
                  <a:lnTo>
                    <a:pt x="1764792" y="85344"/>
                  </a:lnTo>
                  <a:lnTo>
                    <a:pt x="1768138" y="102631"/>
                  </a:lnTo>
                  <a:lnTo>
                    <a:pt x="1768221" y="103060"/>
                  </a:lnTo>
                  <a:lnTo>
                    <a:pt x="1769364" y="121920"/>
                  </a:lnTo>
                  <a:lnTo>
                    <a:pt x="1768019" y="141351"/>
                  </a:lnTo>
                  <a:lnTo>
                    <a:pt x="1767983" y="141874"/>
                  </a:lnTo>
                  <a:lnTo>
                    <a:pt x="1764030" y="160401"/>
                  </a:lnTo>
                  <a:lnTo>
                    <a:pt x="1762474" y="164592"/>
                  </a:lnTo>
                  <a:close/>
                </a:path>
                <a:path w="3022600" h="422275">
                  <a:moveTo>
                    <a:pt x="1789176" y="422148"/>
                  </a:moveTo>
                  <a:lnTo>
                    <a:pt x="1700784" y="422148"/>
                  </a:lnTo>
                  <a:lnTo>
                    <a:pt x="1606296" y="242316"/>
                  </a:lnTo>
                  <a:lnTo>
                    <a:pt x="1692680" y="242316"/>
                  </a:lnTo>
                  <a:lnTo>
                    <a:pt x="1789176" y="422148"/>
                  </a:lnTo>
                  <a:close/>
                </a:path>
                <a:path w="3022600" h="422275">
                  <a:moveTo>
                    <a:pt x="960120" y="422148"/>
                  </a:moveTo>
                  <a:lnTo>
                    <a:pt x="879348" y="422148"/>
                  </a:lnTo>
                  <a:lnTo>
                    <a:pt x="879348" y="0"/>
                  </a:lnTo>
                  <a:lnTo>
                    <a:pt x="964692" y="0"/>
                  </a:lnTo>
                  <a:lnTo>
                    <a:pt x="1023937" y="3238"/>
                  </a:lnTo>
                  <a:lnTo>
                    <a:pt x="1063752" y="12192"/>
                  </a:lnTo>
                  <a:lnTo>
                    <a:pt x="1102542" y="40481"/>
                  </a:lnTo>
                  <a:lnTo>
                    <a:pt x="1122483" y="77724"/>
                  </a:lnTo>
                  <a:lnTo>
                    <a:pt x="960120" y="77724"/>
                  </a:lnTo>
                  <a:lnTo>
                    <a:pt x="960120" y="164592"/>
                  </a:lnTo>
                  <a:lnTo>
                    <a:pt x="1122934" y="164592"/>
                  </a:lnTo>
                  <a:lnTo>
                    <a:pt x="1116425" y="180213"/>
                  </a:lnTo>
                  <a:lnTo>
                    <a:pt x="1079182" y="220218"/>
                  </a:lnTo>
                  <a:lnTo>
                    <a:pt x="1043940" y="236220"/>
                  </a:lnTo>
                  <a:lnTo>
                    <a:pt x="987790" y="242006"/>
                  </a:lnTo>
                  <a:lnTo>
                    <a:pt x="960120" y="242316"/>
                  </a:lnTo>
                  <a:lnTo>
                    <a:pt x="960120" y="422148"/>
                  </a:lnTo>
                  <a:close/>
                </a:path>
                <a:path w="3022600" h="422275">
                  <a:moveTo>
                    <a:pt x="1122934" y="164592"/>
                  </a:moveTo>
                  <a:lnTo>
                    <a:pt x="984504" y="164592"/>
                  </a:lnTo>
                  <a:lnTo>
                    <a:pt x="998458" y="164306"/>
                  </a:lnTo>
                  <a:lnTo>
                    <a:pt x="1010412" y="163449"/>
                  </a:lnTo>
                  <a:lnTo>
                    <a:pt x="1050036" y="140208"/>
                  </a:lnTo>
                  <a:lnTo>
                    <a:pt x="1051560" y="131064"/>
                  </a:lnTo>
                  <a:lnTo>
                    <a:pt x="1051560" y="121920"/>
                  </a:lnTo>
                  <a:lnTo>
                    <a:pt x="1033272" y="86868"/>
                  </a:lnTo>
                  <a:lnTo>
                    <a:pt x="981456" y="77724"/>
                  </a:lnTo>
                  <a:lnTo>
                    <a:pt x="1122483" y="77724"/>
                  </a:lnTo>
                  <a:lnTo>
                    <a:pt x="1124902" y="85344"/>
                  </a:lnTo>
                  <a:lnTo>
                    <a:pt x="1128164" y="103060"/>
                  </a:lnTo>
                  <a:lnTo>
                    <a:pt x="1129284" y="121920"/>
                  </a:lnTo>
                  <a:lnTo>
                    <a:pt x="1127855" y="143637"/>
                  </a:lnTo>
                  <a:lnTo>
                    <a:pt x="1123569" y="163068"/>
                  </a:lnTo>
                  <a:lnTo>
                    <a:pt x="1123053" y="164306"/>
                  </a:lnTo>
                  <a:lnTo>
                    <a:pt x="1122934" y="164592"/>
                  </a:lnTo>
                  <a:close/>
                </a:path>
                <a:path w="3022600" h="422275">
                  <a:moveTo>
                    <a:pt x="97536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96012" y="0"/>
                  </a:lnTo>
                  <a:lnTo>
                    <a:pt x="138850" y="1428"/>
                  </a:lnTo>
                  <a:lnTo>
                    <a:pt x="206811" y="12858"/>
                  </a:lnTo>
                  <a:lnTo>
                    <a:pt x="253388" y="36028"/>
                  </a:lnTo>
                  <a:lnTo>
                    <a:pt x="290583" y="73223"/>
                  </a:lnTo>
                  <a:lnTo>
                    <a:pt x="293497" y="77724"/>
                  </a:lnTo>
                  <a:lnTo>
                    <a:pt x="80772" y="77724"/>
                  </a:lnTo>
                  <a:lnTo>
                    <a:pt x="80772" y="342900"/>
                  </a:lnTo>
                  <a:lnTo>
                    <a:pt x="299831" y="342900"/>
                  </a:lnTo>
                  <a:lnTo>
                    <a:pt x="299275" y="343852"/>
                  </a:lnTo>
                  <a:lnTo>
                    <a:pt x="274320" y="373380"/>
                  </a:lnTo>
                  <a:lnTo>
                    <a:pt x="228457" y="404883"/>
                  </a:lnTo>
                  <a:lnTo>
                    <a:pt x="166687" y="419100"/>
                  </a:lnTo>
                  <a:lnTo>
                    <a:pt x="134897" y="421338"/>
                  </a:lnTo>
                  <a:lnTo>
                    <a:pt x="97536" y="422148"/>
                  </a:lnTo>
                  <a:close/>
                </a:path>
                <a:path w="3022600" h="422275">
                  <a:moveTo>
                    <a:pt x="299831" y="342900"/>
                  </a:moveTo>
                  <a:lnTo>
                    <a:pt x="117348" y="342900"/>
                  </a:lnTo>
                  <a:lnTo>
                    <a:pt x="142803" y="342066"/>
                  </a:lnTo>
                  <a:lnTo>
                    <a:pt x="164401" y="339661"/>
                  </a:lnTo>
                  <a:lnTo>
                    <a:pt x="208597" y="322968"/>
                  </a:lnTo>
                  <a:lnTo>
                    <a:pt x="237744" y="288035"/>
                  </a:lnTo>
                  <a:lnTo>
                    <a:pt x="252103" y="235743"/>
                  </a:lnTo>
                  <a:lnTo>
                    <a:pt x="252984" y="214884"/>
                  </a:lnTo>
                  <a:lnTo>
                    <a:pt x="250698" y="183475"/>
                  </a:lnTo>
                  <a:lnTo>
                    <a:pt x="232410" y="131516"/>
                  </a:lnTo>
                  <a:lnTo>
                    <a:pt x="196691" y="96369"/>
                  </a:lnTo>
                  <a:lnTo>
                    <a:pt x="141827" y="79748"/>
                  </a:lnTo>
                  <a:lnTo>
                    <a:pt x="106680" y="77724"/>
                  </a:lnTo>
                  <a:lnTo>
                    <a:pt x="293497" y="77724"/>
                  </a:lnTo>
                  <a:lnTo>
                    <a:pt x="318325" y="123825"/>
                  </a:lnTo>
                  <a:lnTo>
                    <a:pt x="332041" y="183261"/>
                  </a:lnTo>
                  <a:lnTo>
                    <a:pt x="333677" y="214884"/>
                  </a:lnTo>
                  <a:lnTo>
                    <a:pt x="333756" y="216408"/>
                  </a:lnTo>
                  <a:lnTo>
                    <a:pt x="330136" y="263080"/>
                  </a:lnTo>
                  <a:lnTo>
                    <a:pt x="318516" y="306324"/>
                  </a:lnTo>
                  <a:lnTo>
                    <a:pt x="309681" y="326016"/>
                  </a:lnTo>
                  <a:lnTo>
                    <a:pt x="299831" y="342900"/>
                  </a:lnTo>
                  <a:close/>
                </a:path>
                <a:path w="3022600" h="422275">
                  <a:moveTo>
                    <a:pt x="3022092" y="422148"/>
                  </a:moveTo>
                  <a:lnTo>
                    <a:pt x="2791968" y="422148"/>
                  </a:lnTo>
                  <a:lnTo>
                    <a:pt x="2791968" y="0"/>
                  </a:lnTo>
                  <a:lnTo>
                    <a:pt x="3022092" y="0"/>
                  </a:lnTo>
                  <a:lnTo>
                    <a:pt x="3022092" y="77724"/>
                  </a:lnTo>
                  <a:lnTo>
                    <a:pt x="2872740" y="77724"/>
                  </a:lnTo>
                  <a:lnTo>
                    <a:pt x="2872740" y="153924"/>
                  </a:lnTo>
                  <a:lnTo>
                    <a:pt x="3022092" y="153924"/>
                  </a:lnTo>
                  <a:lnTo>
                    <a:pt x="3022092" y="231648"/>
                  </a:lnTo>
                  <a:lnTo>
                    <a:pt x="2872740" y="231648"/>
                  </a:lnTo>
                  <a:lnTo>
                    <a:pt x="2872740" y="342900"/>
                  </a:lnTo>
                  <a:lnTo>
                    <a:pt x="3022092" y="342900"/>
                  </a:lnTo>
                  <a:lnTo>
                    <a:pt x="3022092" y="422148"/>
                  </a:lnTo>
                  <a:close/>
                </a:path>
                <a:path w="3022600" h="422275">
                  <a:moveTo>
                    <a:pt x="2737104" y="79248"/>
                  </a:moveTo>
                  <a:lnTo>
                    <a:pt x="2503932" y="79248"/>
                  </a:lnTo>
                  <a:lnTo>
                    <a:pt x="2503932" y="0"/>
                  </a:lnTo>
                  <a:lnTo>
                    <a:pt x="2737104" y="0"/>
                  </a:lnTo>
                  <a:lnTo>
                    <a:pt x="2737104" y="79248"/>
                  </a:lnTo>
                  <a:close/>
                </a:path>
                <a:path w="3022600" h="422275">
                  <a:moveTo>
                    <a:pt x="2659380" y="422148"/>
                  </a:moveTo>
                  <a:lnTo>
                    <a:pt x="2578608" y="422148"/>
                  </a:lnTo>
                  <a:lnTo>
                    <a:pt x="2578608" y="79248"/>
                  </a:lnTo>
                  <a:lnTo>
                    <a:pt x="2659380" y="79248"/>
                  </a:lnTo>
                  <a:lnTo>
                    <a:pt x="2659380" y="422148"/>
                  </a:lnTo>
                  <a:close/>
                </a:path>
                <a:path w="3022600" h="422275">
                  <a:moveTo>
                    <a:pt x="2484120" y="422148"/>
                  </a:moveTo>
                  <a:lnTo>
                    <a:pt x="2287524" y="422148"/>
                  </a:lnTo>
                  <a:lnTo>
                    <a:pt x="2287524" y="0"/>
                  </a:lnTo>
                  <a:lnTo>
                    <a:pt x="2368296" y="0"/>
                  </a:lnTo>
                  <a:lnTo>
                    <a:pt x="2368296" y="344424"/>
                  </a:lnTo>
                  <a:lnTo>
                    <a:pt x="2484120" y="344424"/>
                  </a:lnTo>
                  <a:lnTo>
                    <a:pt x="2484120" y="422148"/>
                  </a:lnTo>
                  <a:close/>
                </a:path>
                <a:path w="3022600" h="422275">
                  <a:moveTo>
                    <a:pt x="1438656" y="422148"/>
                  </a:moveTo>
                  <a:lnTo>
                    <a:pt x="1208532" y="422148"/>
                  </a:lnTo>
                  <a:lnTo>
                    <a:pt x="1208532" y="0"/>
                  </a:lnTo>
                  <a:lnTo>
                    <a:pt x="1438656" y="0"/>
                  </a:lnTo>
                  <a:lnTo>
                    <a:pt x="1438656" y="77724"/>
                  </a:lnTo>
                  <a:lnTo>
                    <a:pt x="1289304" y="77724"/>
                  </a:lnTo>
                  <a:lnTo>
                    <a:pt x="1289304" y="153924"/>
                  </a:lnTo>
                  <a:lnTo>
                    <a:pt x="1438656" y="153924"/>
                  </a:lnTo>
                  <a:lnTo>
                    <a:pt x="1438656" y="231648"/>
                  </a:lnTo>
                  <a:lnTo>
                    <a:pt x="1289304" y="231648"/>
                  </a:lnTo>
                  <a:lnTo>
                    <a:pt x="1289304" y="342900"/>
                  </a:lnTo>
                  <a:lnTo>
                    <a:pt x="1438656" y="342900"/>
                  </a:lnTo>
                  <a:lnTo>
                    <a:pt x="1438656" y="422148"/>
                  </a:lnTo>
                  <a:close/>
                </a:path>
                <a:path w="3022600" h="422275">
                  <a:moveTo>
                    <a:pt x="641604" y="422148"/>
                  </a:moveTo>
                  <a:lnTo>
                    <a:pt x="411480" y="422148"/>
                  </a:lnTo>
                  <a:lnTo>
                    <a:pt x="411480" y="0"/>
                  </a:lnTo>
                  <a:lnTo>
                    <a:pt x="641604" y="0"/>
                  </a:lnTo>
                  <a:lnTo>
                    <a:pt x="641604" y="77724"/>
                  </a:lnTo>
                  <a:lnTo>
                    <a:pt x="492252" y="77724"/>
                  </a:lnTo>
                  <a:lnTo>
                    <a:pt x="492252" y="153924"/>
                  </a:lnTo>
                  <a:lnTo>
                    <a:pt x="641604" y="153924"/>
                  </a:lnTo>
                  <a:lnTo>
                    <a:pt x="641604" y="231648"/>
                  </a:lnTo>
                  <a:lnTo>
                    <a:pt x="492252" y="231648"/>
                  </a:lnTo>
                  <a:lnTo>
                    <a:pt x="492252" y="342900"/>
                  </a:lnTo>
                  <a:lnTo>
                    <a:pt x="641604" y="342900"/>
                  </a:lnTo>
                  <a:lnTo>
                    <a:pt x="641604" y="422148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84876" y="1437132"/>
              <a:ext cx="113030" cy="144780"/>
            </a:xfrm>
            <a:custGeom>
              <a:avLst/>
              <a:gdLst/>
              <a:ahLst/>
              <a:cxnLst/>
              <a:rect l="l" t="t" r="r" b="b"/>
              <a:pathLst>
                <a:path w="113029" h="144780">
                  <a:moveTo>
                    <a:pt x="56387" y="0"/>
                  </a:moveTo>
                  <a:lnTo>
                    <a:pt x="0" y="144779"/>
                  </a:lnTo>
                  <a:lnTo>
                    <a:pt x="112775" y="144779"/>
                  </a:lnTo>
                  <a:lnTo>
                    <a:pt x="5638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782" y="1399794"/>
              <a:ext cx="100583" cy="944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5226" y="1399794"/>
              <a:ext cx="99059" cy="9448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518916" y="1325880"/>
              <a:ext cx="3022600" cy="422275"/>
            </a:xfrm>
            <a:custGeom>
              <a:avLst/>
              <a:gdLst/>
              <a:ahLst/>
              <a:cxnLst/>
              <a:rect l="l" t="t" r="r" b="b"/>
              <a:pathLst>
                <a:path w="3022600" h="422275">
                  <a:moveTo>
                    <a:pt x="80772" y="77723"/>
                  </a:moveTo>
                  <a:lnTo>
                    <a:pt x="80772" y="342899"/>
                  </a:lnTo>
                  <a:lnTo>
                    <a:pt x="117348" y="342899"/>
                  </a:lnTo>
                  <a:lnTo>
                    <a:pt x="164401" y="339661"/>
                  </a:lnTo>
                  <a:lnTo>
                    <a:pt x="208597" y="322968"/>
                  </a:lnTo>
                  <a:lnTo>
                    <a:pt x="237744" y="288035"/>
                  </a:lnTo>
                  <a:lnTo>
                    <a:pt x="252103" y="235743"/>
                  </a:lnTo>
                  <a:lnTo>
                    <a:pt x="252984" y="214883"/>
                  </a:lnTo>
                  <a:lnTo>
                    <a:pt x="250698" y="183475"/>
                  </a:lnTo>
                  <a:lnTo>
                    <a:pt x="232410" y="131516"/>
                  </a:lnTo>
                  <a:lnTo>
                    <a:pt x="196691" y="96369"/>
                  </a:lnTo>
                  <a:lnTo>
                    <a:pt x="141827" y="79748"/>
                  </a:lnTo>
                  <a:lnTo>
                    <a:pt x="106680" y="77723"/>
                  </a:lnTo>
                  <a:lnTo>
                    <a:pt x="80772" y="77723"/>
                  </a:lnTo>
                  <a:close/>
                </a:path>
                <a:path w="3022600" h="422275">
                  <a:moveTo>
                    <a:pt x="2791968" y="0"/>
                  </a:moveTo>
                  <a:lnTo>
                    <a:pt x="3022092" y="0"/>
                  </a:lnTo>
                  <a:lnTo>
                    <a:pt x="3022092" y="77723"/>
                  </a:lnTo>
                  <a:lnTo>
                    <a:pt x="2872740" y="77723"/>
                  </a:lnTo>
                  <a:lnTo>
                    <a:pt x="2872740" y="153923"/>
                  </a:lnTo>
                  <a:lnTo>
                    <a:pt x="3022092" y="153923"/>
                  </a:lnTo>
                  <a:lnTo>
                    <a:pt x="3022092" y="231647"/>
                  </a:lnTo>
                  <a:lnTo>
                    <a:pt x="2872740" y="231647"/>
                  </a:lnTo>
                  <a:lnTo>
                    <a:pt x="2872740" y="342899"/>
                  </a:lnTo>
                  <a:lnTo>
                    <a:pt x="3022092" y="342899"/>
                  </a:lnTo>
                  <a:lnTo>
                    <a:pt x="3022092" y="422147"/>
                  </a:lnTo>
                  <a:lnTo>
                    <a:pt x="2791968" y="422147"/>
                  </a:lnTo>
                  <a:lnTo>
                    <a:pt x="2791968" y="0"/>
                  </a:lnTo>
                  <a:close/>
                </a:path>
                <a:path w="3022600" h="422275">
                  <a:moveTo>
                    <a:pt x="2503932" y="0"/>
                  </a:moveTo>
                  <a:lnTo>
                    <a:pt x="2737104" y="0"/>
                  </a:lnTo>
                  <a:lnTo>
                    <a:pt x="2737104" y="79247"/>
                  </a:lnTo>
                  <a:lnTo>
                    <a:pt x="2659380" y="79247"/>
                  </a:lnTo>
                  <a:lnTo>
                    <a:pt x="2659380" y="422147"/>
                  </a:lnTo>
                  <a:lnTo>
                    <a:pt x="2578608" y="422147"/>
                  </a:lnTo>
                  <a:lnTo>
                    <a:pt x="2578608" y="79247"/>
                  </a:lnTo>
                  <a:lnTo>
                    <a:pt x="2503932" y="79247"/>
                  </a:lnTo>
                  <a:lnTo>
                    <a:pt x="2503932" y="0"/>
                  </a:lnTo>
                  <a:close/>
                </a:path>
                <a:path w="3022600" h="422275">
                  <a:moveTo>
                    <a:pt x="2287524" y="0"/>
                  </a:moveTo>
                  <a:lnTo>
                    <a:pt x="2368296" y="0"/>
                  </a:lnTo>
                  <a:lnTo>
                    <a:pt x="2368296" y="344423"/>
                  </a:lnTo>
                  <a:lnTo>
                    <a:pt x="2484120" y="344423"/>
                  </a:lnTo>
                  <a:lnTo>
                    <a:pt x="2484120" y="422147"/>
                  </a:lnTo>
                  <a:lnTo>
                    <a:pt x="2287524" y="422147"/>
                  </a:lnTo>
                  <a:lnTo>
                    <a:pt x="2287524" y="0"/>
                  </a:lnTo>
                  <a:close/>
                </a:path>
                <a:path w="3022600" h="422275">
                  <a:moveTo>
                    <a:pt x="1981200" y="0"/>
                  </a:moveTo>
                  <a:lnTo>
                    <a:pt x="2063496" y="0"/>
                  </a:lnTo>
                  <a:lnTo>
                    <a:pt x="2225040" y="422147"/>
                  </a:lnTo>
                  <a:lnTo>
                    <a:pt x="2141220" y="422147"/>
                  </a:lnTo>
                  <a:lnTo>
                    <a:pt x="2109216" y="335279"/>
                  </a:lnTo>
                  <a:lnTo>
                    <a:pt x="1937004" y="335279"/>
                  </a:lnTo>
                  <a:lnTo>
                    <a:pt x="1903476" y="422147"/>
                  </a:lnTo>
                  <a:lnTo>
                    <a:pt x="1819656" y="422147"/>
                  </a:lnTo>
                  <a:lnTo>
                    <a:pt x="1981200" y="0"/>
                  </a:lnTo>
                  <a:close/>
                </a:path>
                <a:path w="3022600" h="422275">
                  <a:moveTo>
                    <a:pt x="1519428" y="0"/>
                  </a:moveTo>
                  <a:lnTo>
                    <a:pt x="1603248" y="0"/>
                  </a:lnTo>
                  <a:lnTo>
                    <a:pt x="1636109" y="833"/>
                  </a:lnTo>
                  <a:lnTo>
                    <a:pt x="1686401" y="7072"/>
                  </a:lnTo>
                  <a:lnTo>
                    <a:pt x="1730311" y="29336"/>
                  </a:lnTo>
                  <a:lnTo>
                    <a:pt x="1759077" y="68770"/>
                  </a:lnTo>
                  <a:lnTo>
                    <a:pt x="1769364" y="121919"/>
                  </a:lnTo>
                  <a:lnTo>
                    <a:pt x="1767982" y="141874"/>
                  </a:lnTo>
                  <a:lnTo>
                    <a:pt x="1749552" y="192023"/>
                  </a:lnTo>
                  <a:lnTo>
                    <a:pt x="1707761" y="226099"/>
                  </a:lnTo>
                  <a:lnTo>
                    <a:pt x="1688592" y="234695"/>
                  </a:lnTo>
                  <a:lnTo>
                    <a:pt x="1789176" y="422147"/>
                  </a:lnTo>
                  <a:lnTo>
                    <a:pt x="1700784" y="422147"/>
                  </a:lnTo>
                  <a:lnTo>
                    <a:pt x="1606296" y="242315"/>
                  </a:lnTo>
                  <a:lnTo>
                    <a:pt x="1598676" y="242315"/>
                  </a:lnTo>
                  <a:lnTo>
                    <a:pt x="1598676" y="422147"/>
                  </a:lnTo>
                  <a:lnTo>
                    <a:pt x="1519428" y="422147"/>
                  </a:lnTo>
                  <a:lnTo>
                    <a:pt x="1519428" y="0"/>
                  </a:lnTo>
                  <a:close/>
                </a:path>
                <a:path w="3022600" h="422275">
                  <a:moveTo>
                    <a:pt x="1208532" y="0"/>
                  </a:moveTo>
                  <a:lnTo>
                    <a:pt x="1438656" y="0"/>
                  </a:lnTo>
                  <a:lnTo>
                    <a:pt x="1438656" y="77723"/>
                  </a:lnTo>
                  <a:lnTo>
                    <a:pt x="1289304" y="77723"/>
                  </a:lnTo>
                  <a:lnTo>
                    <a:pt x="1289304" y="153923"/>
                  </a:lnTo>
                  <a:lnTo>
                    <a:pt x="1438656" y="153923"/>
                  </a:lnTo>
                  <a:lnTo>
                    <a:pt x="1438656" y="231647"/>
                  </a:lnTo>
                  <a:lnTo>
                    <a:pt x="1289304" y="231647"/>
                  </a:lnTo>
                  <a:lnTo>
                    <a:pt x="1289304" y="342899"/>
                  </a:lnTo>
                  <a:lnTo>
                    <a:pt x="1438656" y="342899"/>
                  </a:lnTo>
                  <a:lnTo>
                    <a:pt x="1438656" y="422147"/>
                  </a:lnTo>
                  <a:lnTo>
                    <a:pt x="1208532" y="422147"/>
                  </a:lnTo>
                  <a:lnTo>
                    <a:pt x="1208532" y="0"/>
                  </a:lnTo>
                  <a:close/>
                </a:path>
                <a:path w="3022600" h="422275">
                  <a:moveTo>
                    <a:pt x="879348" y="0"/>
                  </a:moveTo>
                  <a:lnTo>
                    <a:pt x="964692" y="0"/>
                  </a:lnTo>
                  <a:lnTo>
                    <a:pt x="996672" y="833"/>
                  </a:lnTo>
                  <a:lnTo>
                    <a:pt x="1046345" y="7072"/>
                  </a:lnTo>
                  <a:lnTo>
                    <a:pt x="1090993" y="29336"/>
                  </a:lnTo>
                  <a:lnTo>
                    <a:pt x="1119640" y="68770"/>
                  </a:lnTo>
                  <a:lnTo>
                    <a:pt x="1129284" y="121919"/>
                  </a:lnTo>
                  <a:lnTo>
                    <a:pt x="1127855" y="143636"/>
                  </a:lnTo>
                  <a:lnTo>
                    <a:pt x="1116425" y="180212"/>
                  </a:lnTo>
                  <a:lnTo>
                    <a:pt x="1079182" y="220217"/>
                  </a:lnTo>
                  <a:lnTo>
                    <a:pt x="1043940" y="236219"/>
                  </a:lnTo>
                  <a:lnTo>
                    <a:pt x="987790" y="242006"/>
                  </a:lnTo>
                  <a:lnTo>
                    <a:pt x="960120" y="242315"/>
                  </a:lnTo>
                  <a:lnTo>
                    <a:pt x="960120" y="422147"/>
                  </a:lnTo>
                  <a:lnTo>
                    <a:pt x="879348" y="422147"/>
                  </a:lnTo>
                  <a:lnTo>
                    <a:pt x="879348" y="0"/>
                  </a:lnTo>
                  <a:close/>
                </a:path>
                <a:path w="3022600" h="422275">
                  <a:moveTo>
                    <a:pt x="411480" y="0"/>
                  </a:moveTo>
                  <a:lnTo>
                    <a:pt x="641603" y="0"/>
                  </a:lnTo>
                  <a:lnTo>
                    <a:pt x="641603" y="77723"/>
                  </a:lnTo>
                  <a:lnTo>
                    <a:pt x="492252" y="77723"/>
                  </a:lnTo>
                  <a:lnTo>
                    <a:pt x="492252" y="153923"/>
                  </a:lnTo>
                  <a:lnTo>
                    <a:pt x="641603" y="153923"/>
                  </a:lnTo>
                  <a:lnTo>
                    <a:pt x="641603" y="231647"/>
                  </a:lnTo>
                  <a:lnTo>
                    <a:pt x="492252" y="231647"/>
                  </a:lnTo>
                  <a:lnTo>
                    <a:pt x="492252" y="342899"/>
                  </a:lnTo>
                  <a:lnTo>
                    <a:pt x="641603" y="342899"/>
                  </a:lnTo>
                  <a:lnTo>
                    <a:pt x="641603" y="422147"/>
                  </a:lnTo>
                  <a:lnTo>
                    <a:pt x="411480" y="422147"/>
                  </a:lnTo>
                  <a:lnTo>
                    <a:pt x="411480" y="0"/>
                  </a:lnTo>
                  <a:close/>
                </a:path>
                <a:path w="3022600" h="422275">
                  <a:moveTo>
                    <a:pt x="0" y="0"/>
                  </a:moveTo>
                  <a:lnTo>
                    <a:pt x="96012" y="0"/>
                  </a:lnTo>
                  <a:lnTo>
                    <a:pt x="138850" y="1428"/>
                  </a:lnTo>
                  <a:lnTo>
                    <a:pt x="206811" y="12858"/>
                  </a:lnTo>
                  <a:lnTo>
                    <a:pt x="253388" y="36028"/>
                  </a:lnTo>
                  <a:lnTo>
                    <a:pt x="290583" y="73223"/>
                  </a:lnTo>
                  <a:lnTo>
                    <a:pt x="318325" y="123824"/>
                  </a:lnTo>
                  <a:lnTo>
                    <a:pt x="332041" y="183260"/>
                  </a:lnTo>
                  <a:lnTo>
                    <a:pt x="333756" y="216407"/>
                  </a:lnTo>
                  <a:lnTo>
                    <a:pt x="332875" y="240101"/>
                  </a:lnTo>
                  <a:lnTo>
                    <a:pt x="325397" y="285202"/>
                  </a:lnTo>
                  <a:lnTo>
                    <a:pt x="309681" y="326016"/>
                  </a:lnTo>
                  <a:lnTo>
                    <a:pt x="287440" y="359687"/>
                  </a:lnTo>
                  <a:lnTo>
                    <a:pt x="259413" y="385976"/>
                  </a:lnTo>
                  <a:lnTo>
                    <a:pt x="211836" y="411479"/>
                  </a:lnTo>
                  <a:lnTo>
                    <a:pt x="166687" y="419099"/>
                  </a:lnTo>
                  <a:lnTo>
                    <a:pt x="97536" y="422147"/>
                  </a:lnTo>
                  <a:lnTo>
                    <a:pt x="0" y="422147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62444" y="2569026"/>
            <a:ext cx="291782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20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20862" y="2569014"/>
            <a:ext cx="303339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0770" algn="l"/>
              </a:tabLst>
            </a:pPr>
            <a:r>
              <a:rPr dirty="0" sz="3300" spc="-28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14">
                <a:solidFill>
                  <a:srgbClr val="FFFFFF"/>
                </a:solidFill>
                <a:latin typeface="Verdana"/>
                <a:cs typeface="Verdana"/>
              </a:rPr>
              <a:t>BOMBEO: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561080" y="2569014"/>
            <a:ext cx="19088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6002" y="3071810"/>
            <a:ext cx="557466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7455" algn="l"/>
                <a:tab pos="3977004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requerida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eliminar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25217" y="3071810"/>
            <a:ext cx="234315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2965" algn="l"/>
              </a:tabLst>
            </a:pP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86002" y="3574811"/>
            <a:ext cx="8382634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solidFill>
                  <a:srgbClr val="FFFFFF"/>
                </a:solidFill>
                <a:latin typeface="Verdana"/>
                <a:cs typeface="Verdana"/>
              </a:rPr>
              <a:t>adverso,</a:t>
            </a:r>
            <a:r>
              <a:rPr dirty="0" sz="3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correspondiente</a:t>
            </a:r>
            <a:r>
              <a:rPr dirty="0" sz="3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2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3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100970" y="4077607"/>
            <a:ext cx="43688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491615" algn="l"/>
                <a:tab pos="3193415" algn="l"/>
                <a:tab pos="3985260" algn="l"/>
              </a:tabLst>
            </a:pP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86002" y="4077607"/>
            <a:ext cx="357314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2212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sentido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50">
                <a:solidFill>
                  <a:srgbClr val="FFFFFF"/>
                </a:solidFill>
                <a:latin typeface="Verdana"/>
                <a:cs typeface="Verdana"/>
              </a:rPr>
              <a:t>contrario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710399" y="5293864"/>
            <a:ext cx="708025" cy="1132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50" spc="-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7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285" y="447294"/>
              <a:ext cx="6321552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1520" y="1624596"/>
              <a:ext cx="759460" cy="820419"/>
            </a:xfrm>
            <a:custGeom>
              <a:avLst/>
              <a:gdLst/>
              <a:ahLst/>
              <a:cxnLst/>
              <a:rect l="l" t="t" r="r" b="b"/>
              <a:pathLst>
                <a:path w="759460" h="820419">
                  <a:moveTo>
                    <a:pt x="205346" y="184404"/>
                  </a:moveTo>
                  <a:lnTo>
                    <a:pt x="179349" y="184404"/>
                  </a:lnTo>
                  <a:lnTo>
                    <a:pt x="175920" y="193738"/>
                  </a:lnTo>
                  <a:lnTo>
                    <a:pt x="172580" y="201447"/>
                  </a:lnTo>
                  <a:lnTo>
                    <a:pt x="169252" y="207543"/>
                  </a:lnTo>
                  <a:lnTo>
                    <a:pt x="165912" y="213741"/>
                  </a:lnTo>
                  <a:lnTo>
                    <a:pt x="162674" y="218567"/>
                  </a:lnTo>
                  <a:lnTo>
                    <a:pt x="159156" y="222504"/>
                  </a:lnTo>
                  <a:lnTo>
                    <a:pt x="155816" y="226402"/>
                  </a:lnTo>
                  <a:lnTo>
                    <a:pt x="152768" y="229450"/>
                  </a:lnTo>
                  <a:lnTo>
                    <a:pt x="149910" y="231546"/>
                  </a:lnTo>
                  <a:lnTo>
                    <a:pt x="147154" y="233743"/>
                  </a:lnTo>
                  <a:lnTo>
                    <a:pt x="144005" y="235356"/>
                  </a:lnTo>
                  <a:lnTo>
                    <a:pt x="140576" y="236308"/>
                  </a:lnTo>
                  <a:lnTo>
                    <a:pt x="137147" y="237363"/>
                  </a:lnTo>
                  <a:lnTo>
                    <a:pt x="133261" y="237744"/>
                  </a:lnTo>
                  <a:lnTo>
                    <a:pt x="89814" y="237744"/>
                  </a:lnTo>
                  <a:lnTo>
                    <a:pt x="89903" y="237363"/>
                  </a:lnTo>
                  <a:lnTo>
                    <a:pt x="131152" y="51244"/>
                  </a:lnTo>
                  <a:lnTo>
                    <a:pt x="149720" y="14287"/>
                  </a:lnTo>
                  <a:lnTo>
                    <a:pt x="156959" y="12192"/>
                  </a:lnTo>
                  <a:lnTo>
                    <a:pt x="159626" y="0"/>
                  </a:lnTo>
                  <a:lnTo>
                    <a:pt x="63423" y="0"/>
                  </a:lnTo>
                  <a:lnTo>
                    <a:pt x="60756" y="12192"/>
                  </a:lnTo>
                  <a:lnTo>
                    <a:pt x="66382" y="13042"/>
                  </a:lnTo>
                  <a:lnTo>
                    <a:pt x="70472" y="14668"/>
                  </a:lnTo>
                  <a:lnTo>
                    <a:pt x="72948" y="17145"/>
                  </a:lnTo>
                  <a:lnTo>
                    <a:pt x="75425" y="19710"/>
                  </a:lnTo>
                  <a:lnTo>
                    <a:pt x="76669" y="23622"/>
                  </a:lnTo>
                  <a:lnTo>
                    <a:pt x="76669" y="36283"/>
                  </a:lnTo>
                  <a:lnTo>
                    <a:pt x="75907" y="43815"/>
                  </a:lnTo>
                  <a:lnTo>
                    <a:pt x="74193" y="51244"/>
                  </a:lnTo>
                  <a:lnTo>
                    <a:pt x="39331" y="208978"/>
                  </a:lnTo>
                  <a:lnTo>
                    <a:pt x="20853" y="246126"/>
                  </a:lnTo>
                  <a:lnTo>
                    <a:pt x="13512" y="248031"/>
                  </a:lnTo>
                  <a:lnTo>
                    <a:pt x="10845" y="260604"/>
                  </a:lnTo>
                  <a:lnTo>
                    <a:pt x="185826" y="260604"/>
                  </a:lnTo>
                  <a:lnTo>
                    <a:pt x="191681" y="237744"/>
                  </a:lnTo>
                  <a:lnTo>
                    <a:pt x="191782" y="237363"/>
                  </a:lnTo>
                  <a:lnTo>
                    <a:pt x="205346" y="184404"/>
                  </a:lnTo>
                  <a:close/>
                </a:path>
                <a:path w="759460" h="820419">
                  <a:moveTo>
                    <a:pt x="330796" y="559295"/>
                  </a:moveTo>
                  <a:lnTo>
                    <a:pt x="260400" y="559295"/>
                  </a:lnTo>
                  <a:lnTo>
                    <a:pt x="257733" y="571487"/>
                  </a:lnTo>
                  <a:lnTo>
                    <a:pt x="263448" y="572350"/>
                  </a:lnTo>
                  <a:lnTo>
                    <a:pt x="267449" y="573963"/>
                  </a:lnTo>
                  <a:lnTo>
                    <a:pt x="272402" y="579018"/>
                  </a:lnTo>
                  <a:lnTo>
                    <a:pt x="273646" y="582917"/>
                  </a:lnTo>
                  <a:lnTo>
                    <a:pt x="273646" y="595490"/>
                  </a:lnTo>
                  <a:lnTo>
                    <a:pt x="272884" y="602919"/>
                  </a:lnTo>
                  <a:lnTo>
                    <a:pt x="253504" y="691578"/>
                  </a:lnTo>
                  <a:lnTo>
                    <a:pt x="249682" y="710361"/>
                  </a:lnTo>
                  <a:lnTo>
                    <a:pt x="246265" y="728230"/>
                  </a:lnTo>
                  <a:lnTo>
                    <a:pt x="243255" y="745134"/>
                  </a:lnTo>
                  <a:lnTo>
                    <a:pt x="240779" y="745134"/>
                  </a:lnTo>
                  <a:lnTo>
                    <a:pt x="224040" y="688784"/>
                  </a:lnTo>
                  <a:lnTo>
                    <a:pt x="179920" y="559295"/>
                  </a:lnTo>
                  <a:lnTo>
                    <a:pt x="107238" y="559295"/>
                  </a:lnTo>
                  <a:lnTo>
                    <a:pt x="104571" y="571487"/>
                  </a:lnTo>
                  <a:lnTo>
                    <a:pt x="110197" y="572350"/>
                  </a:lnTo>
                  <a:lnTo>
                    <a:pt x="114287" y="573963"/>
                  </a:lnTo>
                  <a:lnTo>
                    <a:pt x="119240" y="579018"/>
                  </a:lnTo>
                  <a:lnTo>
                    <a:pt x="120484" y="582917"/>
                  </a:lnTo>
                  <a:lnTo>
                    <a:pt x="120484" y="595680"/>
                  </a:lnTo>
                  <a:lnTo>
                    <a:pt x="83146" y="768654"/>
                  </a:lnTo>
                  <a:lnTo>
                    <a:pt x="64668" y="805802"/>
                  </a:lnTo>
                  <a:lnTo>
                    <a:pt x="57327" y="807707"/>
                  </a:lnTo>
                  <a:lnTo>
                    <a:pt x="54660" y="819899"/>
                  </a:lnTo>
                  <a:lnTo>
                    <a:pt x="125056" y="819899"/>
                  </a:lnTo>
                  <a:lnTo>
                    <a:pt x="127723" y="807707"/>
                  </a:lnTo>
                  <a:lnTo>
                    <a:pt x="122199" y="807046"/>
                  </a:lnTo>
                  <a:lnTo>
                    <a:pt x="118097" y="805421"/>
                  </a:lnTo>
                  <a:lnTo>
                    <a:pt x="113144" y="800468"/>
                  </a:lnTo>
                  <a:lnTo>
                    <a:pt x="111810" y="796569"/>
                  </a:lnTo>
                  <a:lnTo>
                    <a:pt x="111810" y="786282"/>
                  </a:lnTo>
                  <a:lnTo>
                    <a:pt x="112001" y="782370"/>
                  </a:lnTo>
                  <a:lnTo>
                    <a:pt x="113436" y="772756"/>
                  </a:lnTo>
                  <a:lnTo>
                    <a:pt x="133870" y="679602"/>
                  </a:lnTo>
                  <a:lnTo>
                    <a:pt x="138480" y="656717"/>
                  </a:lnTo>
                  <a:lnTo>
                    <a:pt x="141909" y="637451"/>
                  </a:lnTo>
                  <a:lnTo>
                    <a:pt x="144195" y="621779"/>
                  </a:lnTo>
                  <a:lnTo>
                    <a:pt x="147053" y="621969"/>
                  </a:lnTo>
                  <a:lnTo>
                    <a:pt x="157149" y="656831"/>
                  </a:lnTo>
                  <a:lnTo>
                    <a:pt x="161683" y="671042"/>
                  </a:lnTo>
                  <a:lnTo>
                    <a:pt x="212686" y="819899"/>
                  </a:lnTo>
                  <a:lnTo>
                    <a:pt x="256209" y="819899"/>
                  </a:lnTo>
                  <a:lnTo>
                    <a:pt x="302310" y="610539"/>
                  </a:lnTo>
                  <a:lnTo>
                    <a:pt x="304647" y="601065"/>
                  </a:lnTo>
                  <a:lnTo>
                    <a:pt x="328129" y="571487"/>
                  </a:lnTo>
                  <a:lnTo>
                    <a:pt x="330796" y="559295"/>
                  </a:lnTo>
                  <a:close/>
                </a:path>
                <a:path w="759460" h="820419">
                  <a:moveTo>
                    <a:pt x="379476" y="71628"/>
                  </a:moveTo>
                  <a:lnTo>
                    <a:pt x="332981" y="71628"/>
                  </a:lnTo>
                  <a:lnTo>
                    <a:pt x="344131" y="24384"/>
                  </a:lnTo>
                  <a:lnTo>
                    <a:pt x="298221" y="24384"/>
                  </a:lnTo>
                  <a:lnTo>
                    <a:pt x="284988" y="61620"/>
                  </a:lnTo>
                  <a:lnTo>
                    <a:pt x="278790" y="69621"/>
                  </a:lnTo>
                  <a:lnTo>
                    <a:pt x="275742" y="72859"/>
                  </a:lnTo>
                  <a:lnTo>
                    <a:pt x="271830" y="75336"/>
                  </a:lnTo>
                  <a:lnTo>
                    <a:pt x="267258" y="76860"/>
                  </a:lnTo>
                  <a:lnTo>
                    <a:pt x="262686" y="78574"/>
                  </a:lnTo>
                  <a:lnTo>
                    <a:pt x="256781" y="79248"/>
                  </a:lnTo>
                  <a:lnTo>
                    <a:pt x="246976" y="79248"/>
                  </a:lnTo>
                  <a:lnTo>
                    <a:pt x="243357" y="94488"/>
                  </a:lnTo>
                  <a:lnTo>
                    <a:pt x="273164" y="94488"/>
                  </a:lnTo>
                  <a:lnTo>
                    <a:pt x="253453" y="177634"/>
                  </a:lnTo>
                  <a:lnTo>
                    <a:pt x="251561" y="186334"/>
                  </a:lnTo>
                  <a:lnTo>
                    <a:pt x="247040" y="210312"/>
                  </a:lnTo>
                  <a:lnTo>
                    <a:pt x="246595" y="215646"/>
                  </a:lnTo>
                  <a:lnTo>
                    <a:pt x="246595" y="221551"/>
                  </a:lnTo>
                  <a:lnTo>
                    <a:pt x="247332" y="230924"/>
                  </a:lnTo>
                  <a:lnTo>
                    <a:pt x="272529" y="260896"/>
                  </a:lnTo>
                  <a:lnTo>
                    <a:pt x="291744" y="263652"/>
                  </a:lnTo>
                  <a:lnTo>
                    <a:pt x="302374" y="263131"/>
                  </a:lnTo>
                  <a:lnTo>
                    <a:pt x="346862" y="243573"/>
                  </a:lnTo>
                  <a:lnTo>
                    <a:pt x="356311" y="234784"/>
                  </a:lnTo>
                  <a:lnTo>
                    <a:pt x="365366" y="225171"/>
                  </a:lnTo>
                  <a:lnTo>
                    <a:pt x="350608" y="210312"/>
                  </a:lnTo>
                  <a:lnTo>
                    <a:pt x="345427" y="216179"/>
                  </a:lnTo>
                  <a:lnTo>
                    <a:pt x="340436" y="221221"/>
                  </a:lnTo>
                  <a:lnTo>
                    <a:pt x="335635" y="225425"/>
                  </a:lnTo>
                  <a:lnTo>
                    <a:pt x="330987" y="228790"/>
                  </a:lnTo>
                  <a:lnTo>
                    <a:pt x="324980" y="232791"/>
                  </a:lnTo>
                  <a:lnTo>
                    <a:pt x="319074" y="234784"/>
                  </a:lnTo>
                  <a:lnTo>
                    <a:pt x="309079" y="234784"/>
                  </a:lnTo>
                  <a:lnTo>
                    <a:pt x="305930" y="233451"/>
                  </a:lnTo>
                  <a:lnTo>
                    <a:pt x="301650" y="228028"/>
                  </a:lnTo>
                  <a:lnTo>
                    <a:pt x="300507" y="223647"/>
                  </a:lnTo>
                  <a:lnTo>
                    <a:pt x="300507" y="213067"/>
                  </a:lnTo>
                  <a:lnTo>
                    <a:pt x="308889" y="170586"/>
                  </a:lnTo>
                  <a:lnTo>
                    <a:pt x="327456" y="94488"/>
                  </a:lnTo>
                  <a:lnTo>
                    <a:pt x="374319" y="94488"/>
                  </a:lnTo>
                  <a:lnTo>
                    <a:pt x="379476" y="71628"/>
                  </a:lnTo>
                  <a:close/>
                </a:path>
                <a:path w="759460" h="820419">
                  <a:moveTo>
                    <a:pt x="385559" y="435864"/>
                  </a:moveTo>
                  <a:lnTo>
                    <a:pt x="0" y="435864"/>
                  </a:lnTo>
                  <a:lnTo>
                    <a:pt x="0" y="461759"/>
                  </a:lnTo>
                  <a:lnTo>
                    <a:pt x="385559" y="461759"/>
                  </a:lnTo>
                  <a:lnTo>
                    <a:pt x="385559" y="435864"/>
                  </a:lnTo>
                  <a:close/>
                </a:path>
                <a:path w="759460" h="820419">
                  <a:moveTo>
                    <a:pt x="759320" y="473951"/>
                  </a:moveTo>
                  <a:lnTo>
                    <a:pt x="523773" y="473951"/>
                  </a:lnTo>
                  <a:lnTo>
                    <a:pt x="523773" y="499859"/>
                  </a:lnTo>
                  <a:lnTo>
                    <a:pt x="759320" y="499859"/>
                  </a:lnTo>
                  <a:lnTo>
                    <a:pt x="759320" y="473951"/>
                  </a:lnTo>
                  <a:close/>
                </a:path>
                <a:path w="759460" h="820419">
                  <a:moveTo>
                    <a:pt x="759320" y="393179"/>
                  </a:moveTo>
                  <a:lnTo>
                    <a:pt x="523773" y="393179"/>
                  </a:lnTo>
                  <a:lnTo>
                    <a:pt x="523773" y="419087"/>
                  </a:lnTo>
                  <a:lnTo>
                    <a:pt x="759320" y="419087"/>
                  </a:lnTo>
                  <a:lnTo>
                    <a:pt x="759320" y="3931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6778" y="1693163"/>
              <a:ext cx="176974" cy="19507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26108" y="2060460"/>
              <a:ext cx="238125" cy="387350"/>
            </a:xfrm>
            <a:custGeom>
              <a:avLst/>
              <a:gdLst/>
              <a:ahLst/>
              <a:cxnLst/>
              <a:rect l="l" t="t" r="r" b="b"/>
              <a:pathLst>
                <a:path w="238125" h="387350">
                  <a:moveTo>
                    <a:pt x="217639" y="252780"/>
                  </a:moveTo>
                  <a:lnTo>
                    <a:pt x="205727" y="207733"/>
                  </a:lnTo>
                  <a:lnTo>
                    <a:pt x="171919" y="192011"/>
                  </a:lnTo>
                  <a:lnTo>
                    <a:pt x="165493" y="192417"/>
                  </a:lnTo>
                  <a:lnTo>
                    <a:pt x="165493" y="238937"/>
                  </a:lnTo>
                  <a:lnTo>
                    <a:pt x="165366" y="253860"/>
                  </a:lnTo>
                  <a:lnTo>
                    <a:pt x="158292" y="298107"/>
                  </a:lnTo>
                  <a:lnTo>
                    <a:pt x="142735" y="338175"/>
                  </a:lnTo>
                  <a:lnTo>
                    <a:pt x="121056" y="363080"/>
                  </a:lnTo>
                  <a:lnTo>
                    <a:pt x="115811" y="365937"/>
                  </a:lnTo>
                  <a:lnTo>
                    <a:pt x="110007" y="367372"/>
                  </a:lnTo>
                  <a:lnTo>
                    <a:pt x="96189" y="367372"/>
                  </a:lnTo>
                  <a:lnTo>
                    <a:pt x="90957" y="365366"/>
                  </a:lnTo>
                  <a:lnTo>
                    <a:pt x="84759" y="357276"/>
                  </a:lnTo>
                  <a:lnTo>
                    <a:pt x="83146" y="350697"/>
                  </a:lnTo>
                  <a:lnTo>
                    <a:pt x="83235" y="338175"/>
                  </a:lnTo>
                  <a:lnTo>
                    <a:pt x="91071" y="293217"/>
                  </a:lnTo>
                  <a:lnTo>
                    <a:pt x="102222" y="261429"/>
                  </a:lnTo>
                  <a:lnTo>
                    <a:pt x="106349" y="253860"/>
                  </a:lnTo>
                  <a:lnTo>
                    <a:pt x="111252" y="246519"/>
                  </a:lnTo>
                  <a:lnTo>
                    <a:pt x="116827" y="239649"/>
                  </a:lnTo>
                  <a:lnTo>
                    <a:pt x="123050" y="233260"/>
                  </a:lnTo>
                  <a:lnTo>
                    <a:pt x="127508" y="229641"/>
                  </a:lnTo>
                  <a:lnTo>
                    <a:pt x="129590" y="227939"/>
                  </a:lnTo>
                  <a:lnTo>
                    <a:pt x="136055" y="224116"/>
                  </a:lnTo>
                  <a:lnTo>
                    <a:pt x="142455" y="221792"/>
                  </a:lnTo>
                  <a:lnTo>
                    <a:pt x="148767" y="220967"/>
                  </a:lnTo>
                  <a:lnTo>
                    <a:pt x="154305" y="220967"/>
                  </a:lnTo>
                  <a:lnTo>
                    <a:pt x="158775" y="223354"/>
                  </a:lnTo>
                  <a:lnTo>
                    <a:pt x="164198" y="232308"/>
                  </a:lnTo>
                  <a:lnTo>
                    <a:pt x="165493" y="238937"/>
                  </a:lnTo>
                  <a:lnTo>
                    <a:pt x="165493" y="192417"/>
                  </a:lnTo>
                  <a:lnTo>
                    <a:pt x="129628" y="205994"/>
                  </a:lnTo>
                  <a:lnTo>
                    <a:pt x="105714" y="229641"/>
                  </a:lnTo>
                  <a:lnTo>
                    <a:pt x="103238" y="228777"/>
                  </a:lnTo>
                  <a:lnTo>
                    <a:pt x="132486" y="109715"/>
                  </a:lnTo>
                  <a:lnTo>
                    <a:pt x="110096" y="109715"/>
                  </a:lnTo>
                  <a:lnTo>
                    <a:pt x="53898" y="112763"/>
                  </a:lnTo>
                  <a:lnTo>
                    <a:pt x="50850" y="124955"/>
                  </a:lnTo>
                  <a:lnTo>
                    <a:pt x="57137" y="125907"/>
                  </a:lnTo>
                  <a:lnTo>
                    <a:pt x="61239" y="126771"/>
                  </a:lnTo>
                  <a:lnTo>
                    <a:pt x="63233" y="127533"/>
                  </a:lnTo>
                  <a:lnTo>
                    <a:pt x="65328" y="128384"/>
                  </a:lnTo>
                  <a:lnTo>
                    <a:pt x="66954" y="129717"/>
                  </a:lnTo>
                  <a:lnTo>
                    <a:pt x="68097" y="131432"/>
                  </a:lnTo>
                  <a:lnTo>
                    <a:pt x="69329" y="133248"/>
                  </a:lnTo>
                  <a:lnTo>
                    <a:pt x="69900" y="136105"/>
                  </a:lnTo>
                  <a:lnTo>
                    <a:pt x="69900" y="139915"/>
                  </a:lnTo>
                  <a:lnTo>
                    <a:pt x="17513" y="384035"/>
                  </a:lnTo>
                  <a:lnTo>
                    <a:pt x="38379" y="387083"/>
                  </a:lnTo>
                  <a:lnTo>
                    <a:pt x="56184" y="373468"/>
                  </a:lnTo>
                  <a:lnTo>
                    <a:pt x="62280" y="377024"/>
                  </a:lnTo>
                  <a:lnTo>
                    <a:pt x="68262" y="379971"/>
                  </a:lnTo>
                  <a:lnTo>
                    <a:pt x="74142" y="382308"/>
                  </a:lnTo>
                  <a:lnTo>
                    <a:pt x="79908" y="384035"/>
                  </a:lnTo>
                  <a:lnTo>
                    <a:pt x="87528" y="386130"/>
                  </a:lnTo>
                  <a:lnTo>
                    <a:pt x="95618" y="387083"/>
                  </a:lnTo>
                  <a:lnTo>
                    <a:pt x="104000" y="387083"/>
                  </a:lnTo>
                  <a:lnTo>
                    <a:pt x="142392" y="381114"/>
                  </a:lnTo>
                  <a:lnTo>
                    <a:pt x="179755" y="358101"/>
                  </a:lnTo>
                  <a:lnTo>
                    <a:pt x="202298" y="325361"/>
                  </a:lnTo>
                  <a:lnTo>
                    <a:pt x="215392" y="279920"/>
                  </a:lnTo>
                  <a:lnTo>
                    <a:pt x="217614" y="253860"/>
                  </a:lnTo>
                  <a:lnTo>
                    <a:pt x="217639" y="252780"/>
                  </a:lnTo>
                  <a:close/>
                </a:path>
                <a:path w="238125" h="387350">
                  <a:moveTo>
                    <a:pt x="237731" y="0"/>
                  </a:moveTo>
                  <a:lnTo>
                    <a:pt x="0" y="0"/>
                  </a:lnTo>
                  <a:lnTo>
                    <a:pt x="0" y="25895"/>
                  </a:lnTo>
                  <a:lnTo>
                    <a:pt x="237731" y="25895"/>
                  </a:lnTo>
                  <a:lnTo>
                    <a:pt x="23773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73816" y="4467333"/>
            <a:ext cx="5430520" cy="284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08729">
              <a:lnSpc>
                <a:spcPct val="120000"/>
              </a:lnSpc>
              <a:spcBef>
                <a:spcPts val="100"/>
              </a:spcBef>
            </a:pPr>
            <a:r>
              <a:rPr dirty="0" sz="2200" spc="-160" b="1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22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dirty="0" sz="220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90" b="1">
                <a:solidFill>
                  <a:srgbClr val="FFFFFF"/>
                </a:solidFill>
                <a:latin typeface="Tahoma"/>
                <a:cs typeface="Tahoma"/>
              </a:rPr>
              <a:t>tanto, 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Donde: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</a:pPr>
            <a:r>
              <a:rPr dirty="0" sz="2200" spc="-135" b="1">
                <a:solidFill>
                  <a:srgbClr val="FFFFFF"/>
                </a:solidFill>
                <a:latin typeface="Tahoma"/>
                <a:cs typeface="Tahoma"/>
              </a:rPr>
              <a:t>N=Transición</a:t>
            </a:r>
            <a:r>
              <a:rPr dirty="0" sz="22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 b="1">
                <a:solidFill>
                  <a:srgbClr val="FFFFFF"/>
                </a:solidFill>
                <a:latin typeface="Tahoma"/>
                <a:cs typeface="Tahoma"/>
              </a:rPr>
              <a:t>requerida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2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bombeo </a:t>
            </a:r>
            <a:r>
              <a:rPr dirty="0" sz="2200" spc="9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40" b="1">
                <a:solidFill>
                  <a:srgbClr val="FFFFFF"/>
                </a:solidFill>
                <a:latin typeface="Tahoma"/>
                <a:cs typeface="Tahoma"/>
              </a:rPr>
              <a:t>=Peralte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2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curva</a:t>
            </a:r>
            <a:endParaRPr sz="2200">
              <a:latin typeface="Tahoma"/>
              <a:cs typeface="Tahoma"/>
            </a:endParaRPr>
          </a:p>
          <a:p>
            <a:pPr marL="12700" marR="1973580">
              <a:lnSpc>
                <a:spcPct val="120000"/>
              </a:lnSpc>
            </a:pPr>
            <a:r>
              <a:rPr dirty="0" sz="2200" spc="5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2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14" b="1">
                <a:solidFill>
                  <a:srgbClr val="FFFFFF"/>
                </a:solidFill>
                <a:latin typeface="Tahoma"/>
                <a:cs typeface="Tahoma"/>
              </a:rPr>
              <a:t>=Valor</a:t>
            </a:r>
            <a:r>
              <a:rPr dirty="0" sz="22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2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bombeo</a:t>
            </a:r>
            <a:r>
              <a:rPr dirty="0" sz="22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815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dirty="0" sz="2200" spc="5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80" b="1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45" b="1">
                <a:solidFill>
                  <a:srgbClr val="FFFFFF"/>
                </a:solidFill>
                <a:latin typeface="Tahoma"/>
                <a:cs typeface="Tahoma"/>
              </a:rPr>
              <a:t>=Longitud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75" b="1">
                <a:solidFill>
                  <a:srgbClr val="FFFFFF"/>
                </a:solidFill>
                <a:latin typeface="Tahoma"/>
                <a:cs typeface="Tahoma"/>
              </a:rPr>
              <a:t>transición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08825" y="1114044"/>
            <a:ext cx="9155430" cy="4413885"/>
            <a:chOff x="508825" y="1114044"/>
            <a:chExt cx="9155430" cy="4413885"/>
          </a:xfrm>
        </p:grpSpPr>
        <p:sp>
          <p:nvSpPr>
            <p:cNvPr id="9" name="object 9" descr=""/>
            <p:cNvSpPr/>
            <p:nvPr/>
          </p:nvSpPr>
          <p:spPr>
            <a:xfrm>
              <a:off x="508812" y="3134867"/>
              <a:ext cx="1012190" cy="572135"/>
            </a:xfrm>
            <a:custGeom>
              <a:avLst/>
              <a:gdLst/>
              <a:ahLst/>
              <a:cxnLst/>
              <a:rect l="l" t="t" r="r" b="b"/>
              <a:pathLst>
                <a:path w="1012190" h="572135">
                  <a:moveTo>
                    <a:pt x="276136" y="310908"/>
                  </a:moveTo>
                  <a:lnTo>
                    <a:pt x="205740" y="310908"/>
                  </a:lnTo>
                  <a:lnTo>
                    <a:pt x="203073" y="323100"/>
                  </a:lnTo>
                  <a:lnTo>
                    <a:pt x="208788" y="323951"/>
                  </a:lnTo>
                  <a:lnTo>
                    <a:pt x="212788" y="325577"/>
                  </a:lnTo>
                  <a:lnTo>
                    <a:pt x="217741" y="330619"/>
                  </a:lnTo>
                  <a:lnTo>
                    <a:pt x="218986" y="334530"/>
                  </a:lnTo>
                  <a:lnTo>
                    <a:pt x="218986" y="347103"/>
                  </a:lnTo>
                  <a:lnTo>
                    <a:pt x="218224" y="354533"/>
                  </a:lnTo>
                  <a:lnTo>
                    <a:pt x="198843" y="443179"/>
                  </a:lnTo>
                  <a:lnTo>
                    <a:pt x="195021" y="461975"/>
                  </a:lnTo>
                  <a:lnTo>
                    <a:pt x="191604" y="479831"/>
                  </a:lnTo>
                  <a:lnTo>
                    <a:pt x="188595" y="496735"/>
                  </a:lnTo>
                  <a:lnTo>
                    <a:pt x="186118" y="496735"/>
                  </a:lnTo>
                  <a:lnTo>
                    <a:pt x="169379" y="440385"/>
                  </a:lnTo>
                  <a:lnTo>
                    <a:pt x="125260" y="310908"/>
                  </a:lnTo>
                  <a:lnTo>
                    <a:pt x="52578" y="310908"/>
                  </a:lnTo>
                  <a:lnTo>
                    <a:pt x="49911" y="323100"/>
                  </a:lnTo>
                  <a:lnTo>
                    <a:pt x="55537" y="323951"/>
                  </a:lnTo>
                  <a:lnTo>
                    <a:pt x="59626" y="325577"/>
                  </a:lnTo>
                  <a:lnTo>
                    <a:pt x="64579" y="330619"/>
                  </a:lnTo>
                  <a:lnTo>
                    <a:pt x="65824" y="334530"/>
                  </a:lnTo>
                  <a:lnTo>
                    <a:pt x="65824" y="347294"/>
                  </a:lnTo>
                  <a:lnTo>
                    <a:pt x="28486" y="520268"/>
                  </a:lnTo>
                  <a:lnTo>
                    <a:pt x="10007" y="557415"/>
                  </a:lnTo>
                  <a:lnTo>
                    <a:pt x="2667" y="559320"/>
                  </a:lnTo>
                  <a:lnTo>
                    <a:pt x="0" y="571512"/>
                  </a:lnTo>
                  <a:lnTo>
                    <a:pt x="70396" y="571512"/>
                  </a:lnTo>
                  <a:lnTo>
                    <a:pt x="73063" y="559320"/>
                  </a:lnTo>
                  <a:lnTo>
                    <a:pt x="67538" y="558647"/>
                  </a:lnTo>
                  <a:lnTo>
                    <a:pt x="63436" y="557034"/>
                  </a:lnTo>
                  <a:lnTo>
                    <a:pt x="58483" y="552081"/>
                  </a:lnTo>
                  <a:lnTo>
                    <a:pt x="57150" y="548170"/>
                  </a:lnTo>
                  <a:lnTo>
                    <a:pt x="57150" y="537883"/>
                  </a:lnTo>
                  <a:lnTo>
                    <a:pt x="57340" y="533984"/>
                  </a:lnTo>
                  <a:lnTo>
                    <a:pt x="58775" y="524357"/>
                  </a:lnTo>
                  <a:lnTo>
                    <a:pt x="79209" y="431203"/>
                  </a:lnTo>
                  <a:lnTo>
                    <a:pt x="83820" y="408317"/>
                  </a:lnTo>
                  <a:lnTo>
                    <a:pt x="87249" y="389051"/>
                  </a:lnTo>
                  <a:lnTo>
                    <a:pt x="89535" y="373392"/>
                  </a:lnTo>
                  <a:lnTo>
                    <a:pt x="92392" y="373583"/>
                  </a:lnTo>
                  <a:lnTo>
                    <a:pt x="102489" y="408444"/>
                  </a:lnTo>
                  <a:lnTo>
                    <a:pt x="107022" y="422643"/>
                  </a:lnTo>
                  <a:lnTo>
                    <a:pt x="158026" y="571512"/>
                  </a:lnTo>
                  <a:lnTo>
                    <a:pt x="201549" y="571512"/>
                  </a:lnTo>
                  <a:lnTo>
                    <a:pt x="247650" y="362153"/>
                  </a:lnTo>
                  <a:lnTo>
                    <a:pt x="249986" y="352666"/>
                  </a:lnTo>
                  <a:lnTo>
                    <a:pt x="273469" y="323100"/>
                  </a:lnTo>
                  <a:lnTo>
                    <a:pt x="276136" y="310908"/>
                  </a:lnTo>
                  <a:close/>
                </a:path>
                <a:path w="1012190" h="572135">
                  <a:moveTo>
                    <a:pt x="658952" y="487680"/>
                  </a:moveTo>
                  <a:lnTo>
                    <a:pt x="423392" y="487680"/>
                  </a:lnTo>
                  <a:lnTo>
                    <a:pt x="423392" y="513588"/>
                  </a:lnTo>
                  <a:lnTo>
                    <a:pt x="658952" y="513588"/>
                  </a:lnTo>
                  <a:lnTo>
                    <a:pt x="658952" y="487680"/>
                  </a:lnTo>
                  <a:close/>
                </a:path>
                <a:path w="1012190" h="572135">
                  <a:moveTo>
                    <a:pt x="658952" y="406908"/>
                  </a:moveTo>
                  <a:lnTo>
                    <a:pt x="423392" y="406908"/>
                  </a:lnTo>
                  <a:lnTo>
                    <a:pt x="423392" y="432816"/>
                  </a:lnTo>
                  <a:lnTo>
                    <a:pt x="658952" y="432816"/>
                  </a:lnTo>
                  <a:lnTo>
                    <a:pt x="658952" y="406908"/>
                  </a:lnTo>
                  <a:close/>
                </a:path>
                <a:path w="1012190" h="572135">
                  <a:moveTo>
                    <a:pt x="1011847" y="143065"/>
                  </a:moveTo>
                  <a:lnTo>
                    <a:pt x="999934" y="98018"/>
                  </a:lnTo>
                  <a:lnTo>
                    <a:pt x="966127" y="82296"/>
                  </a:lnTo>
                  <a:lnTo>
                    <a:pt x="959700" y="82702"/>
                  </a:lnTo>
                  <a:lnTo>
                    <a:pt x="959700" y="129222"/>
                  </a:lnTo>
                  <a:lnTo>
                    <a:pt x="959573" y="144145"/>
                  </a:lnTo>
                  <a:lnTo>
                    <a:pt x="952500" y="188391"/>
                  </a:lnTo>
                  <a:lnTo>
                    <a:pt x="936942" y="228460"/>
                  </a:lnTo>
                  <a:lnTo>
                    <a:pt x="915263" y="253365"/>
                  </a:lnTo>
                  <a:lnTo>
                    <a:pt x="910018" y="256222"/>
                  </a:lnTo>
                  <a:lnTo>
                    <a:pt x="904214" y="257657"/>
                  </a:lnTo>
                  <a:lnTo>
                    <a:pt x="890397" y="257657"/>
                  </a:lnTo>
                  <a:lnTo>
                    <a:pt x="885164" y="255651"/>
                  </a:lnTo>
                  <a:lnTo>
                    <a:pt x="878967" y="247561"/>
                  </a:lnTo>
                  <a:lnTo>
                    <a:pt x="877354" y="240982"/>
                  </a:lnTo>
                  <a:lnTo>
                    <a:pt x="877443" y="228460"/>
                  </a:lnTo>
                  <a:lnTo>
                    <a:pt x="885278" y="183502"/>
                  </a:lnTo>
                  <a:lnTo>
                    <a:pt x="896429" y="151714"/>
                  </a:lnTo>
                  <a:lnTo>
                    <a:pt x="900557" y="144145"/>
                  </a:lnTo>
                  <a:lnTo>
                    <a:pt x="905459" y="136804"/>
                  </a:lnTo>
                  <a:lnTo>
                    <a:pt x="911034" y="129933"/>
                  </a:lnTo>
                  <a:lnTo>
                    <a:pt x="917257" y="123545"/>
                  </a:lnTo>
                  <a:lnTo>
                    <a:pt x="921715" y="119926"/>
                  </a:lnTo>
                  <a:lnTo>
                    <a:pt x="923798" y="118224"/>
                  </a:lnTo>
                  <a:lnTo>
                    <a:pt x="930262" y="114401"/>
                  </a:lnTo>
                  <a:lnTo>
                    <a:pt x="936663" y="112077"/>
                  </a:lnTo>
                  <a:lnTo>
                    <a:pt x="942975" y="111252"/>
                  </a:lnTo>
                  <a:lnTo>
                    <a:pt x="948512" y="111252"/>
                  </a:lnTo>
                  <a:lnTo>
                    <a:pt x="952982" y="113639"/>
                  </a:lnTo>
                  <a:lnTo>
                    <a:pt x="958405" y="122593"/>
                  </a:lnTo>
                  <a:lnTo>
                    <a:pt x="959700" y="129222"/>
                  </a:lnTo>
                  <a:lnTo>
                    <a:pt x="959700" y="82702"/>
                  </a:lnTo>
                  <a:lnTo>
                    <a:pt x="923836" y="96278"/>
                  </a:lnTo>
                  <a:lnTo>
                    <a:pt x="899922" y="119926"/>
                  </a:lnTo>
                  <a:lnTo>
                    <a:pt x="897445" y="119062"/>
                  </a:lnTo>
                  <a:lnTo>
                    <a:pt x="926693" y="0"/>
                  </a:lnTo>
                  <a:lnTo>
                    <a:pt x="904303" y="0"/>
                  </a:lnTo>
                  <a:lnTo>
                    <a:pt x="848106" y="3048"/>
                  </a:lnTo>
                  <a:lnTo>
                    <a:pt x="845058" y="15240"/>
                  </a:lnTo>
                  <a:lnTo>
                    <a:pt x="851344" y="16192"/>
                  </a:lnTo>
                  <a:lnTo>
                    <a:pt x="855446" y="17056"/>
                  </a:lnTo>
                  <a:lnTo>
                    <a:pt x="857440" y="17818"/>
                  </a:lnTo>
                  <a:lnTo>
                    <a:pt x="859536" y="18669"/>
                  </a:lnTo>
                  <a:lnTo>
                    <a:pt x="861161" y="20002"/>
                  </a:lnTo>
                  <a:lnTo>
                    <a:pt x="862304" y="21717"/>
                  </a:lnTo>
                  <a:lnTo>
                    <a:pt x="863536" y="23533"/>
                  </a:lnTo>
                  <a:lnTo>
                    <a:pt x="864108" y="26390"/>
                  </a:lnTo>
                  <a:lnTo>
                    <a:pt x="864108" y="30200"/>
                  </a:lnTo>
                  <a:lnTo>
                    <a:pt x="811720" y="274320"/>
                  </a:lnTo>
                  <a:lnTo>
                    <a:pt x="832586" y="277368"/>
                  </a:lnTo>
                  <a:lnTo>
                    <a:pt x="850392" y="263753"/>
                  </a:lnTo>
                  <a:lnTo>
                    <a:pt x="856488" y="267309"/>
                  </a:lnTo>
                  <a:lnTo>
                    <a:pt x="862469" y="270256"/>
                  </a:lnTo>
                  <a:lnTo>
                    <a:pt x="868349" y="272592"/>
                  </a:lnTo>
                  <a:lnTo>
                    <a:pt x="874115" y="274320"/>
                  </a:lnTo>
                  <a:lnTo>
                    <a:pt x="881735" y="276415"/>
                  </a:lnTo>
                  <a:lnTo>
                    <a:pt x="889825" y="277368"/>
                  </a:lnTo>
                  <a:lnTo>
                    <a:pt x="898207" y="277368"/>
                  </a:lnTo>
                  <a:lnTo>
                    <a:pt x="936599" y="271399"/>
                  </a:lnTo>
                  <a:lnTo>
                    <a:pt x="973963" y="248386"/>
                  </a:lnTo>
                  <a:lnTo>
                    <a:pt x="996505" y="215646"/>
                  </a:lnTo>
                  <a:lnTo>
                    <a:pt x="1009599" y="170205"/>
                  </a:lnTo>
                  <a:lnTo>
                    <a:pt x="1011821" y="144145"/>
                  </a:lnTo>
                  <a:lnTo>
                    <a:pt x="1011847" y="14306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444" y="3224783"/>
              <a:ext cx="137445" cy="14477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914334" y="3148583"/>
              <a:ext cx="368935" cy="264160"/>
            </a:xfrm>
            <a:custGeom>
              <a:avLst/>
              <a:gdLst/>
              <a:ahLst/>
              <a:cxnLst/>
              <a:rect l="l" t="t" r="r" b="b"/>
              <a:pathLst>
                <a:path w="368935" h="264160">
                  <a:moveTo>
                    <a:pt x="174974" y="260603"/>
                  </a:moveTo>
                  <a:lnTo>
                    <a:pt x="0" y="260603"/>
                  </a:lnTo>
                  <a:lnTo>
                    <a:pt x="2667" y="248030"/>
                  </a:lnTo>
                  <a:lnTo>
                    <a:pt x="10001" y="246125"/>
                  </a:lnTo>
                  <a:lnTo>
                    <a:pt x="15335" y="242506"/>
                  </a:lnTo>
                  <a:lnTo>
                    <a:pt x="63341" y="51244"/>
                  </a:lnTo>
                  <a:lnTo>
                    <a:pt x="65055" y="43814"/>
                  </a:lnTo>
                  <a:lnTo>
                    <a:pt x="65817" y="36290"/>
                  </a:lnTo>
                  <a:lnTo>
                    <a:pt x="65817" y="23621"/>
                  </a:lnTo>
                  <a:lnTo>
                    <a:pt x="49911" y="12191"/>
                  </a:lnTo>
                  <a:lnTo>
                    <a:pt x="52578" y="0"/>
                  </a:lnTo>
                  <a:lnTo>
                    <a:pt x="148780" y="0"/>
                  </a:lnTo>
                  <a:lnTo>
                    <a:pt x="146113" y="12191"/>
                  </a:lnTo>
                  <a:lnTo>
                    <a:pt x="138874" y="14287"/>
                  </a:lnTo>
                  <a:lnTo>
                    <a:pt x="133540" y="17906"/>
                  </a:lnTo>
                  <a:lnTo>
                    <a:pt x="79046" y="237362"/>
                  </a:lnTo>
                  <a:lnTo>
                    <a:pt x="78962" y="237743"/>
                  </a:lnTo>
                  <a:lnTo>
                    <a:pt x="180832" y="237743"/>
                  </a:lnTo>
                  <a:lnTo>
                    <a:pt x="174974" y="260603"/>
                  </a:lnTo>
                  <a:close/>
                </a:path>
                <a:path w="368935" h="264160">
                  <a:moveTo>
                    <a:pt x="180832" y="237743"/>
                  </a:moveTo>
                  <a:lnTo>
                    <a:pt x="122415" y="237743"/>
                  </a:lnTo>
                  <a:lnTo>
                    <a:pt x="126301" y="237362"/>
                  </a:lnTo>
                  <a:lnTo>
                    <a:pt x="129730" y="236315"/>
                  </a:lnTo>
                  <a:lnTo>
                    <a:pt x="133159" y="235362"/>
                  </a:lnTo>
                  <a:lnTo>
                    <a:pt x="136302" y="233743"/>
                  </a:lnTo>
                  <a:lnTo>
                    <a:pt x="139065" y="231552"/>
                  </a:lnTo>
                  <a:lnTo>
                    <a:pt x="141922" y="229457"/>
                  </a:lnTo>
                  <a:lnTo>
                    <a:pt x="144970" y="226409"/>
                  </a:lnTo>
                  <a:lnTo>
                    <a:pt x="148304" y="222503"/>
                  </a:lnTo>
                  <a:lnTo>
                    <a:pt x="151816" y="218570"/>
                  </a:lnTo>
                  <a:lnTo>
                    <a:pt x="155067" y="213740"/>
                  </a:lnTo>
                  <a:lnTo>
                    <a:pt x="158400" y="207549"/>
                  </a:lnTo>
                  <a:lnTo>
                    <a:pt x="161734" y="201453"/>
                  </a:lnTo>
                  <a:lnTo>
                    <a:pt x="165068" y="193738"/>
                  </a:lnTo>
                  <a:lnTo>
                    <a:pt x="168497" y="184403"/>
                  </a:lnTo>
                  <a:lnTo>
                    <a:pt x="194500" y="184403"/>
                  </a:lnTo>
                  <a:lnTo>
                    <a:pt x="180929" y="237362"/>
                  </a:lnTo>
                  <a:lnTo>
                    <a:pt x="180832" y="237743"/>
                  </a:lnTo>
                  <a:close/>
                </a:path>
                <a:path w="368935" h="264160">
                  <a:moveTo>
                    <a:pt x="363474" y="94487"/>
                  </a:moveTo>
                  <a:lnTo>
                    <a:pt x="232505" y="94487"/>
                  </a:lnTo>
                  <a:lnTo>
                    <a:pt x="236124" y="79248"/>
                  </a:lnTo>
                  <a:lnTo>
                    <a:pt x="245923" y="79248"/>
                  </a:lnTo>
                  <a:lnTo>
                    <a:pt x="251841" y="78581"/>
                  </a:lnTo>
                  <a:lnTo>
                    <a:pt x="256413" y="76866"/>
                  </a:lnTo>
                  <a:lnTo>
                    <a:pt x="260985" y="75342"/>
                  </a:lnTo>
                  <a:lnTo>
                    <a:pt x="264890" y="72866"/>
                  </a:lnTo>
                  <a:lnTo>
                    <a:pt x="267938" y="69627"/>
                  </a:lnTo>
                  <a:lnTo>
                    <a:pt x="271081" y="66484"/>
                  </a:lnTo>
                  <a:lnTo>
                    <a:pt x="274129" y="61626"/>
                  </a:lnTo>
                  <a:lnTo>
                    <a:pt x="287369" y="24383"/>
                  </a:lnTo>
                  <a:lnTo>
                    <a:pt x="333279" y="24383"/>
                  </a:lnTo>
                  <a:lnTo>
                    <a:pt x="322135" y="71627"/>
                  </a:lnTo>
                  <a:lnTo>
                    <a:pt x="368617" y="71627"/>
                  </a:lnTo>
                  <a:lnTo>
                    <a:pt x="363474" y="94487"/>
                  </a:lnTo>
                  <a:close/>
                </a:path>
                <a:path w="368935" h="264160">
                  <a:moveTo>
                    <a:pt x="280892" y="263651"/>
                  </a:moveTo>
                  <a:lnTo>
                    <a:pt x="242333" y="246398"/>
                  </a:lnTo>
                  <a:lnTo>
                    <a:pt x="235743" y="221551"/>
                  </a:lnTo>
                  <a:lnTo>
                    <a:pt x="235743" y="215645"/>
                  </a:lnTo>
                  <a:lnTo>
                    <a:pt x="236188" y="210311"/>
                  </a:lnTo>
                  <a:lnTo>
                    <a:pt x="236220" y="209930"/>
                  </a:lnTo>
                  <a:lnTo>
                    <a:pt x="262318" y="94487"/>
                  </a:lnTo>
                  <a:lnTo>
                    <a:pt x="316611" y="94487"/>
                  </a:lnTo>
                  <a:lnTo>
                    <a:pt x="298037" y="170592"/>
                  </a:lnTo>
                  <a:lnTo>
                    <a:pt x="295858" y="179860"/>
                  </a:lnTo>
                  <a:lnTo>
                    <a:pt x="289655" y="213074"/>
                  </a:lnTo>
                  <a:lnTo>
                    <a:pt x="289655" y="223646"/>
                  </a:lnTo>
                  <a:lnTo>
                    <a:pt x="290798" y="228028"/>
                  </a:lnTo>
                  <a:lnTo>
                    <a:pt x="295084" y="233457"/>
                  </a:lnTo>
                  <a:lnTo>
                    <a:pt x="298227" y="234791"/>
                  </a:lnTo>
                  <a:lnTo>
                    <a:pt x="345461" y="234791"/>
                  </a:lnTo>
                  <a:lnTo>
                    <a:pt x="345071" y="235204"/>
                  </a:lnTo>
                  <a:lnTo>
                    <a:pt x="310561" y="258950"/>
                  </a:lnTo>
                  <a:lnTo>
                    <a:pt x="291520" y="263132"/>
                  </a:lnTo>
                  <a:lnTo>
                    <a:pt x="280892" y="263651"/>
                  </a:lnTo>
                  <a:close/>
                </a:path>
                <a:path w="368935" h="264160">
                  <a:moveTo>
                    <a:pt x="345461" y="234791"/>
                  </a:moveTo>
                  <a:lnTo>
                    <a:pt x="308229" y="234791"/>
                  </a:lnTo>
                  <a:lnTo>
                    <a:pt x="314134" y="232790"/>
                  </a:lnTo>
                  <a:lnTo>
                    <a:pt x="320135" y="228790"/>
                  </a:lnTo>
                  <a:lnTo>
                    <a:pt x="324781" y="225434"/>
                  </a:lnTo>
                  <a:lnTo>
                    <a:pt x="329588" y="221230"/>
                  </a:lnTo>
                  <a:lnTo>
                    <a:pt x="334574" y="216186"/>
                  </a:lnTo>
                  <a:lnTo>
                    <a:pt x="339756" y="210311"/>
                  </a:lnTo>
                  <a:lnTo>
                    <a:pt x="354520" y="225170"/>
                  </a:lnTo>
                  <a:lnTo>
                    <a:pt x="345461" y="2347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8594" y="3776472"/>
              <a:ext cx="176974" cy="19507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301495" y="3582924"/>
              <a:ext cx="986155" cy="26034"/>
            </a:xfrm>
            <a:custGeom>
              <a:avLst/>
              <a:gdLst/>
              <a:ahLst/>
              <a:cxnLst/>
              <a:rect l="l" t="t" r="r" b="b"/>
              <a:pathLst>
                <a:path w="986155" h="26035">
                  <a:moveTo>
                    <a:pt x="98602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986028" y="0"/>
                  </a:lnTo>
                  <a:lnTo>
                    <a:pt x="986028" y="259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492" y="1114044"/>
              <a:ext cx="6870191" cy="4413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285" y="447294"/>
            <a:ext cx="6321552" cy="408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6268" y="2172640"/>
            <a:ext cx="6856095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b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745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500" spc="-26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55" b="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3500" spc="-26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21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500" spc="-2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 b="0">
                <a:solidFill>
                  <a:srgbClr val="FFFFFF"/>
                </a:solidFill>
                <a:latin typeface="Verdana"/>
                <a:cs typeface="Verdana"/>
              </a:rPr>
              <a:t>Aplanamiento.</a:t>
            </a:r>
            <a:endParaRPr sz="35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778251" y="3320796"/>
            <a:ext cx="4424680" cy="3248025"/>
            <a:chOff x="2778251" y="3320796"/>
            <a:chExt cx="4424680" cy="32480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8251" y="3320796"/>
              <a:ext cx="4424171" cy="16139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05465" y="5731776"/>
              <a:ext cx="1013460" cy="571500"/>
            </a:xfrm>
            <a:custGeom>
              <a:avLst/>
              <a:gdLst/>
              <a:ahLst/>
              <a:cxnLst/>
              <a:rect l="l" t="t" r="r" b="b"/>
              <a:pathLst>
                <a:path w="1013460" h="571500">
                  <a:moveTo>
                    <a:pt x="276123" y="310896"/>
                  </a:moveTo>
                  <a:lnTo>
                    <a:pt x="205740" y="310896"/>
                  </a:lnTo>
                  <a:lnTo>
                    <a:pt x="203073" y="323088"/>
                  </a:lnTo>
                  <a:lnTo>
                    <a:pt x="208788" y="323938"/>
                  </a:lnTo>
                  <a:lnTo>
                    <a:pt x="212788" y="325564"/>
                  </a:lnTo>
                  <a:lnTo>
                    <a:pt x="217741" y="330606"/>
                  </a:lnTo>
                  <a:lnTo>
                    <a:pt x="218973" y="334518"/>
                  </a:lnTo>
                  <a:lnTo>
                    <a:pt x="218973" y="347091"/>
                  </a:lnTo>
                  <a:lnTo>
                    <a:pt x="218211" y="354520"/>
                  </a:lnTo>
                  <a:lnTo>
                    <a:pt x="198831" y="443166"/>
                  </a:lnTo>
                  <a:lnTo>
                    <a:pt x="195008" y="461962"/>
                  </a:lnTo>
                  <a:lnTo>
                    <a:pt x="191592" y="479818"/>
                  </a:lnTo>
                  <a:lnTo>
                    <a:pt x="188595" y="496722"/>
                  </a:lnTo>
                  <a:lnTo>
                    <a:pt x="186118" y="496722"/>
                  </a:lnTo>
                  <a:lnTo>
                    <a:pt x="169367" y="440372"/>
                  </a:lnTo>
                  <a:lnTo>
                    <a:pt x="125247" y="310896"/>
                  </a:lnTo>
                  <a:lnTo>
                    <a:pt x="52578" y="310896"/>
                  </a:lnTo>
                  <a:lnTo>
                    <a:pt x="49911" y="323088"/>
                  </a:lnTo>
                  <a:lnTo>
                    <a:pt x="55524" y="323938"/>
                  </a:lnTo>
                  <a:lnTo>
                    <a:pt x="59626" y="325564"/>
                  </a:lnTo>
                  <a:lnTo>
                    <a:pt x="64579" y="330606"/>
                  </a:lnTo>
                  <a:lnTo>
                    <a:pt x="65811" y="334518"/>
                  </a:lnTo>
                  <a:lnTo>
                    <a:pt x="65811" y="347281"/>
                  </a:lnTo>
                  <a:lnTo>
                    <a:pt x="28473" y="520255"/>
                  </a:lnTo>
                  <a:lnTo>
                    <a:pt x="9994" y="557403"/>
                  </a:lnTo>
                  <a:lnTo>
                    <a:pt x="2667" y="559308"/>
                  </a:lnTo>
                  <a:lnTo>
                    <a:pt x="0" y="571500"/>
                  </a:lnTo>
                  <a:lnTo>
                    <a:pt x="70383" y="571500"/>
                  </a:lnTo>
                  <a:lnTo>
                    <a:pt x="73050" y="559308"/>
                  </a:lnTo>
                  <a:lnTo>
                    <a:pt x="67525" y="558634"/>
                  </a:lnTo>
                  <a:lnTo>
                    <a:pt x="63436" y="557022"/>
                  </a:lnTo>
                  <a:lnTo>
                    <a:pt x="58483" y="552069"/>
                  </a:lnTo>
                  <a:lnTo>
                    <a:pt x="57150" y="548157"/>
                  </a:lnTo>
                  <a:lnTo>
                    <a:pt x="57150" y="537870"/>
                  </a:lnTo>
                  <a:lnTo>
                    <a:pt x="57340" y="533971"/>
                  </a:lnTo>
                  <a:lnTo>
                    <a:pt x="58762" y="524344"/>
                  </a:lnTo>
                  <a:lnTo>
                    <a:pt x="79197" y="431190"/>
                  </a:lnTo>
                  <a:lnTo>
                    <a:pt x="83807" y="408305"/>
                  </a:lnTo>
                  <a:lnTo>
                    <a:pt x="87236" y="389039"/>
                  </a:lnTo>
                  <a:lnTo>
                    <a:pt x="89535" y="373380"/>
                  </a:lnTo>
                  <a:lnTo>
                    <a:pt x="92392" y="373570"/>
                  </a:lnTo>
                  <a:lnTo>
                    <a:pt x="102489" y="408432"/>
                  </a:lnTo>
                  <a:lnTo>
                    <a:pt x="107010" y="422630"/>
                  </a:lnTo>
                  <a:lnTo>
                    <a:pt x="158013" y="571500"/>
                  </a:lnTo>
                  <a:lnTo>
                    <a:pt x="201549" y="571500"/>
                  </a:lnTo>
                  <a:lnTo>
                    <a:pt x="247650" y="362140"/>
                  </a:lnTo>
                  <a:lnTo>
                    <a:pt x="249974" y="352653"/>
                  </a:lnTo>
                  <a:lnTo>
                    <a:pt x="273456" y="323088"/>
                  </a:lnTo>
                  <a:lnTo>
                    <a:pt x="276123" y="310896"/>
                  </a:lnTo>
                  <a:close/>
                </a:path>
                <a:path w="1013460" h="571500">
                  <a:moveTo>
                    <a:pt x="658939" y="487680"/>
                  </a:moveTo>
                  <a:lnTo>
                    <a:pt x="423379" y="487680"/>
                  </a:lnTo>
                  <a:lnTo>
                    <a:pt x="423379" y="513588"/>
                  </a:lnTo>
                  <a:lnTo>
                    <a:pt x="658939" y="513588"/>
                  </a:lnTo>
                  <a:lnTo>
                    <a:pt x="658939" y="487680"/>
                  </a:lnTo>
                  <a:close/>
                </a:path>
                <a:path w="1013460" h="571500">
                  <a:moveTo>
                    <a:pt x="658939" y="406908"/>
                  </a:moveTo>
                  <a:lnTo>
                    <a:pt x="423379" y="406908"/>
                  </a:lnTo>
                  <a:lnTo>
                    <a:pt x="423379" y="432816"/>
                  </a:lnTo>
                  <a:lnTo>
                    <a:pt x="658939" y="432816"/>
                  </a:lnTo>
                  <a:lnTo>
                    <a:pt x="658939" y="406908"/>
                  </a:lnTo>
                  <a:close/>
                </a:path>
                <a:path w="1013460" h="571500">
                  <a:moveTo>
                    <a:pt x="1013358" y="143065"/>
                  </a:moveTo>
                  <a:lnTo>
                    <a:pt x="1012621" y="129209"/>
                  </a:lnTo>
                  <a:lnTo>
                    <a:pt x="1010412" y="117106"/>
                  </a:lnTo>
                  <a:lnTo>
                    <a:pt x="1008316" y="111252"/>
                  </a:lnTo>
                  <a:lnTo>
                    <a:pt x="1006690" y="106705"/>
                  </a:lnTo>
                  <a:lnTo>
                    <a:pt x="967638" y="82296"/>
                  </a:lnTo>
                  <a:lnTo>
                    <a:pt x="961212" y="82689"/>
                  </a:lnTo>
                  <a:lnTo>
                    <a:pt x="961212" y="129209"/>
                  </a:lnTo>
                  <a:lnTo>
                    <a:pt x="961085" y="144132"/>
                  </a:lnTo>
                  <a:lnTo>
                    <a:pt x="954011" y="188379"/>
                  </a:lnTo>
                  <a:lnTo>
                    <a:pt x="938453" y="228447"/>
                  </a:lnTo>
                  <a:lnTo>
                    <a:pt x="916774" y="253365"/>
                  </a:lnTo>
                  <a:lnTo>
                    <a:pt x="911542" y="256222"/>
                  </a:lnTo>
                  <a:lnTo>
                    <a:pt x="905725" y="257644"/>
                  </a:lnTo>
                  <a:lnTo>
                    <a:pt x="891921" y="257644"/>
                  </a:lnTo>
                  <a:lnTo>
                    <a:pt x="886675" y="255651"/>
                  </a:lnTo>
                  <a:lnTo>
                    <a:pt x="880491" y="247548"/>
                  </a:lnTo>
                  <a:lnTo>
                    <a:pt x="878865" y="240982"/>
                  </a:lnTo>
                  <a:lnTo>
                    <a:pt x="878954" y="228447"/>
                  </a:lnTo>
                  <a:lnTo>
                    <a:pt x="886802" y="183489"/>
                  </a:lnTo>
                  <a:lnTo>
                    <a:pt x="902068" y="144132"/>
                  </a:lnTo>
                  <a:lnTo>
                    <a:pt x="923226" y="119913"/>
                  </a:lnTo>
                  <a:lnTo>
                    <a:pt x="925309" y="118211"/>
                  </a:lnTo>
                  <a:lnTo>
                    <a:pt x="931773" y="114388"/>
                  </a:lnTo>
                  <a:lnTo>
                    <a:pt x="938174" y="112064"/>
                  </a:lnTo>
                  <a:lnTo>
                    <a:pt x="944499" y="111252"/>
                  </a:lnTo>
                  <a:lnTo>
                    <a:pt x="950023" y="111252"/>
                  </a:lnTo>
                  <a:lnTo>
                    <a:pt x="954493" y="113626"/>
                  </a:lnTo>
                  <a:lnTo>
                    <a:pt x="959929" y="122580"/>
                  </a:lnTo>
                  <a:lnTo>
                    <a:pt x="961212" y="129209"/>
                  </a:lnTo>
                  <a:lnTo>
                    <a:pt x="961212" y="82689"/>
                  </a:lnTo>
                  <a:lnTo>
                    <a:pt x="925347" y="96266"/>
                  </a:lnTo>
                  <a:lnTo>
                    <a:pt x="901446" y="119913"/>
                  </a:lnTo>
                  <a:lnTo>
                    <a:pt x="898969" y="119062"/>
                  </a:lnTo>
                  <a:lnTo>
                    <a:pt x="928204" y="0"/>
                  </a:lnTo>
                  <a:lnTo>
                    <a:pt x="905827" y="0"/>
                  </a:lnTo>
                  <a:lnTo>
                    <a:pt x="849630" y="3048"/>
                  </a:lnTo>
                  <a:lnTo>
                    <a:pt x="846582" y="15240"/>
                  </a:lnTo>
                  <a:lnTo>
                    <a:pt x="852868" y="16192"/>
                  </a:lnTo>
                  <a:lnTo>
                    <a:pt x="856957" y="17043"/>
                  </a:lnTo>
                  <a:lnTo>
                    <a:pt x="858964" y="17805"/>
                  </a:lnTo>
                  <a:lnTo>
                    <a:pt x="861060" y="18669"/>
                  </a:lnTo>
                  <a:lnTo>
                    <a:pt x="862672" y="20002"/>
                  </a:lnTo>
                  <a:lnTo>
                    <a:pt x="863815" y="21717"/>
                  </a:lnTo>
                  <a:lnTo>
                    <a:pt x="865060" y="23520"/>
                  </a:lnTo>
                  <a:lnTo>
                    <a:pt x="865632" y="26377"/>
                  </a:lnTo>
                  <a:lnTo>
                    <a:pt x="865632" y="30187"/>
                  </a:lnTo>
                  <a:lnTo>
                    <a:pt x="813244" y="274320"/>
                  </a:lnTo>
                  <a:lnTo>
                    <a:pt x="834097" y="277368"/>
                  </a:lnTo>
                  <a:lnTo>
                    <a:pt x="851916" y="263740"/>
                  </a:lnTo>
                  <a:lnTo>
                    <a:pt x="857999" y="267296"/>
                  </a:lnTo>
                  <a:lnTo>
                    <a:pt x="863981" y="270243"/>
                  </a:lnTo>
                  <a:lnTo>
                    <a:pt x="869861" y="272580"/>
                  </a:lnTo>
                  <a:lnTo>
                    <a:pt x="875626" y="274320"/>
                  </a:lnTo>
                  <a:lnTo>
                    <a:pt x="883246" y="276415"/>
                  </a:lnTo>
                  <a:lnTo>
                    <a:pt x="891349" y="277368"/>
                  </a:lnTo>
                  <a:lnTo>
                    <a:pt x="899731" y="277368"/>
                  </a:lnTo>
                  <a:lnTo>
                    <a:pt x="938110" y="271386"/>
                  </a:lnTo>
                  <a:lnTo>
                    <a:pt x="954976" y="263740"/>
                  </a:lnTo>
                  <a:lnTo>
                    <a:pt x="958024" y="262026"/>
                  </a:lnTo>
                  <a:lnTo>
                    <a:pt x="990104" y="230212"/>
                  </a:lnTo>
                  <a:lnTo>
                    <a:pt x="1007148" y="189801"/>
                  </a:lnTo>
                  <a:lnTo>
                    <a:pt x="1013091" y="151917"/>
                  </a:lnTo>
                  <a:lnTo>
                    <a:pt x="1013333" y="144132"/>
                  </a:lnTo>
                  <a:lnTo>
                    <a:pt x="1013358" y="14306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1609" y="5821679"/>
              <a:ext cx="137445" cy="1447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510974" y="5745479"/>
              <a:ext cx="368935" cy="264160"/>
            </a:xfrm>
            <a:custGeom>
              <a:avLst/>
              <a:gdLst/>
              <a:ahLst/>
              <a:cxnLst/>
              <a:rect l="l" t="t" r="r" b="b"/>
              <a:pathLst>
                <a:path w="368935" h="264160">
                  <a:moveTo>
                    <a:pt x="174974" y="260603"/>
                  </a:moveTo>
                  <a:lnTo>
                    <a:pt x="0" y="260603"/>
                  </a:lnTo>
                  <a:lnTo>
                    <a:pt x="2667" y="248030"/>
                  </a:lnTo>
                  <a:lnTo>
                    <a:pt x="10001" y="246125"/>
                  </a:lnTo>
                  <a:lnTo>
                    <a:pt x="15335" y="242506"/>
                  </a:lnTo>
                  <a:lnTo>
                    <a:pt x="63341" y="51244"/>
                  </a:lnTo>
                  <a:lnTo>
                    <a:pt x="65055" y="43814"/>
                  </a:lnTo>
                  <a:lnTo>
                    <a:pt x="65817" y="36290"/>
                  </a:lnTo>
                  <a:lnTo>
                    <a:pt x="65817" y="23621"/>
                  </a:lnTo>
                  <a:lnTo>
                    <a:pt x="49911" y="12191"/>
                  </a:lnTo>
                  <a:lnTo>
                    <a:pt x="52578" y="0"/>
                  </a:lnTo>
                  <a:lnTo>
                    <a:pt x="148780" y="0"/>
                  </a:lnTo>
                  <a:lnTo>
                    <a:pt x="146113" y="12191"/>
                  </a:lnTo>
                  <a:lnTo>
                    <a:pt x="138874" y="14287"/>
                  </a:lnTo>
                  <a:lnTo>
                    <a:pt x="133540" y="17906"/>
                  </a:lnTo>
                  <a:lnTo>
                    <a:pt x="79046" y="237362"/>
                  </a:lnTo>
                  <a:lnTo>
                    <a:pt x="78962" y="237743"/>
                  </a:lnTo>
                  <a:lnTo>
                    <a:pt x="180832" y="237743"/>
                  </a:lnTo>
                  <a:lnTo>
                    <a:pt x="174974" y="260603"/>
                  </a:lnTo>
                  <a:close/>
                </a:path>
                <a:path w="368935" h="264160">
                  <a:moveTo>
                    <a:pt x="180832" y="237743"/>
                  </a:moveTo>
                  <a:lnTo>
                    <a:pt x="122415" y="237743"/>
                  </a:lnTo>
                  <a:lnTo>
                    <a:pt x="126301" y="237362"/>
                  </a:lnTo>
                  <a:lnTo>
                    <a:pt x="129730" y="236315"/>
                  </a:lnTo>
                  <a:lnTo>
                    <a:pt x="133159" y="235362"/>
                  </a:lnTo>
                  <a:lnTo>
                    <a:pt x="136302" y="233743"/>
                  </a:lnTo>
                  <a:lnTo>
                    <a:pt x="139065" y="231552"/>
                  </a:lnTo>
                  <a:lnTo>
                    <a:pt x="141922" y="229457"/>
                  </a:lnTo>
                  <a:lnTo>
                    <a:pt x="144970" y="226409"/>
                  </a:lnTo>
                  <a:lnTo>
                    <a:pt x="148304" y="222503"/>
                  </a:lnTo>
                  <a:lnTo>
                    <a:pt x="151816" y="218570"/>
                  </a:lnTo>
                  <a:lnTo>
                    <a:pt x="155067" y="213740"/>
                  </a:lnTo>
                  <a:lnTo>
                    <a:pt x="158400" y="207549"/>
                  </a:lnTo>
                  <a:lnTo>
                    <a:pt x="161734" y="201453"/>
                  </a:lnTo>
                  <a:lnTo>
                    <a:pt x="165068" y="193738"/>
                  </a:lnTo>
                  <a:lnTo>
                    <a:pt x="168497" y="184403"/>
                  </a:lnTo>
                  <a:lnTo>
                    <a:pt x="194500" y="184403"/>
                  </a:lnTo>
                  <a:lnTo>
                    <a:pt x="180929" y="237362"/>
                  </a:lnTo>
                  <a:lnTo>
                    <a:pt x="180832" y="237743"/>
                  </a:lnTo>
                  <a:close/>
                </a:path>
                <a:path w="368935" h="264160">
                  <a:moveTo>
                    <a:pt x="363474" y="94487"/>
                  </a:moveTo>
                  <a:lnTo>
                    <a:pt x="232505" y="94487"/>
                  </a:lnTo>
                  <a:lnTo>
                    <a:pt x="236124" y="79248"/>
                  </a:lnTo>
                  <a:lnTo>
                    <a:pt x="245923" y="79248"/>
                  </a:lnTo>
                  <a:lnTo>
                    <a:pt x="251841" y="78581"/>
                  </a:lnTo>
                  <a:lnTo>
                    <a:pt x="256413" y="76866"/>
                  </a:lnTo>
                  <a:lnTo>
                    <a:pt x="260985" y="75342"/>
                  </a:lnTo>
                  <a:lnTo>
                    <a:pt x="264890" y="72866"/>
                  </a:lnTo>
                  <a:lnTo>
                    <a:pt x="267938" y="69627"/>
                  </a:lnTo>
                  <a:lnTo>
                    <a:pt x="271081" y="66484"/>
                  </a:lnTo>
                  <a:lnTo>
                    <a:pt x="274129" y="61626"/>
                  </a:lnTo>
                  <a:lnTo>
                    <a:pt x="287369" y="24383"/>
                  </a:lnTo>
                  <a:lnTo>
                    <a:pt x="333279" y="24383"/>
                  </a:lnTo>
                  <a:lnTo>
                    <a:pt x="322135" y="71627"/>
                  </a:lnTo>
                  <a:lnTo>
                    <a:pt x="368617" y="71627"/>
                  </a:lnTo>
                  <a:lnTo>
                    <a:pt x="363474" y="94487"/>
                  </a:lnTo>
                  <a:close/>
                </a:path>
                <a:path w="368935" h="264160">
                  <a:moveTo>
                    <a:pt x="280892" y="263651"/>
                  </a:moveTo>
                  <a:lnTo>
                    <a:pt x="242333" y="246398"/>
                  </a:lnTo>
                  <a:lnTo>
                    <a:pt x="235743" y="221551"/>
                  </a:lnTo>
                  <a:lnTo>
                    <a:pt x="235743" y="215645"/>
                  </a:lnTo>
                  <a:lnTo>
                    <a:pt x="236188" y="210311"/>
                  </a:lnTo>
                  <a:lnTo>
                    <a:pt x="236220" y="209930"/>
                  </a:lnTo>
                  <a:lnTo>
                    <a:pt x="262318" y="94487"/>
                  </a:lnTo>
                  <a:lnTo>
                    <a:pt x="316611" y="94487"/>
                  </a:lnTo>
                  <a:lnTo>
                    <a:pt x="298037" y="170592"/>
                  </a:lnTo>
                  <a:lnTo>
                    <a:pt x="295858" y="179860"/>
                  </a:lnTo>
                  <a:lnTo>
                    <a:pt x="289655" y="213074"/>
                  </a:lnTo>
                  <a:lnTo>
                    <a:pt x="289655" y="223646"/>
                  </a:lnTo>
                  <a:lnTo>
                    <a:pt x="290798" y="228028"/>
                  </a:lnTo>
                  <a:lnTo>
                    <a:pt x="295084" y="233457"/>
                  </a:lnTo>
                  <a:lnTo>
                    <a:pt x="298227" y="234791"/>
                  </a:lnTo>
                  <a:lnTo>
                    <a:pt x="345461" y="234791"/>
                  </a:lnTo>
                  <a:lnTo>
                    <a:pt x="345071" y="235204"/>
                  </a:lnTo>
                  <a:lnTo>
                    <a:pt x="310561" y="258950"/>
                  </a:lnTo>
                  <a:lnTo>
                    <a:pt x="291520" y="263132"/>
                  </a:lnTo>
                  <a:lnTo>
                    <a:pt x="280892" y="263651"/>
                  </a:lnTo>
                  <a:close/>
                </a:path>
                <a:path w="368935" h="264160">
                  <a:moveTo>
                    <a:pt x="345461" y="234791"/>
                  </a:moveTo>
                  <a:lnTo>
                    <a:pt x="308229" y="234791"/>
                  </a:lnTo>
                  <a:lnTo>
                    <a:pt x="314134" y="232790"/>
                  </a:lnTo>
                  <a:lnTo>
                    <a:pt x="320135" y="228790"/>
                  </a:lnTo>
                  <a:lnTo>
                    <a:pt x="324781" y="225434"/>
                  </a:lnTo>
                  <a:lnTo>
                    <a:pt x="329588" y="221230"/>
                  </a:lnTo>
                  <a:lnTo>
                    <a:pt x="334574" y="216186"/>
                  </a:lnTo>
                  <a:lnTo>
                    <a:pt x="339756" y="210311"/>
                  </a:lnTo>
                  <a:lnTo>
                    <a:pt x="354520" y="225170"/>
                  </a:lnTo>
                  <a:lnTo>
                    <a:pt x="345461" y="23479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6758" y="6373367"/>
              <a:ext cx="176974" cy="19507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99660" y="6179819"/>
              <a:ext cx="986155" cy="26034"/>
            </a:xfrm>
            <a:custGeom>
              <a:avLst/>
              <a:gdLst/>
              <a:ahLst/>
              <a:cxnLst/>
              <a:rect l="l" t="t" r="r" b="b"/>
              <a:pathLst>
                <a:path w="986154" h="26035">
                  <a:moveTo>
                    <a:pt x="986027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986027" y="0"/>
                  </a:lnTo>
                  <a:lnTo>
                    <a:pt x="986027" y="259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741" y="688086"/>
              <a:ext cx="7040880" cy="3855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46447" y="1303020"/>
              <a:ext cx="1838325" cy="363220"/>
            </a:xfrm>
            <a:custGeom>
              <a:avLst/>
              <a:gdLst/>
              <a:ahLst/>
              <a:cxnLst/>
              <a:rect l="l" t="t" r="r" b="b"/>
              <a:pathLst>
                <a:path w="1838325" h="363219">
                  <a:moveTo>
                    <a:pt x="877824" y="362712"/>
                  </a:moveTo>
                  <a:lnTo>
                    <a:pt x="806196" y="362712"/>
                  </a:lnTo>
                  <a:lnTo>
                    <a:pt x="944880" y="0"/>
                  </a:lnTo>
                  <a:lnTo>
                    <a:pt x="1014984" y="0"/>
                  </a:lnTo>
                  <a:lnTo>
                    <a:pt x="1051694" y="96012"/>
                  </a:lnTo>
                  <a:lnTo>
                    <a:pt x="981456" y="96012"/>
                  </a:lnTo>
                  <a:lnTo>
                    <a:pt x="932688" y="220980"/>
                  </a:lnTo>
                  <a:lnTo>
                    <a:pt x="1099476" y="220980"/>
                  </a:lnTo>
                  <a:lnTo>
                    <a:pt x="1125115" y="288036"/>
                  </a:lnTo>
                  <a:lnTo>
                    <a:pt x="906780" y="288036"/>
                  </a:lnTo>
                  <a:lnTo>
                    <a:pt x="877824" y="362712"/>
                  </a:lnTo>
                  <a:close/>
                </a:path>
                <a:path w="1838325" h="363219">
                  <a:moveTo>
                    <a:pt x="1099476" y="220980"/>
                  </a:moveTo>
                  <a:lnTo>
                    <a:pt x="1028700" y="220980"/>
                  </a:lnTo>
                  <a:lnTo>
                    <a:pt x="981456" y="96012"/>
                  </a:lnTo>
                  <a:lnTo>
                    <a:pt x="1051694" y="96012"/>
                  </a:lnTo>
                  <a:lnTo>
                    <a:pt x="1099476" y="220980"/>
                  </a:lnTo>
                  <a:close/>
                </a:path>
                <a:path w="1838325" h="363219">
                  <a:moveTo>
                    <a:pt x="1153668" y="362712"/>
                  </a:moveTo>
                  <a:lnTo>
                    <a:pt x="1082040" y="362712"/>
                  </a:lnTo>
                  <a:lnTo>
                    <a:pt x="1054608" y="288036"/>
                  </a:lnTo>
                  <a:lnTo>
                    <a:pt x="1125115" y="288036"/>
                  </a:lnTo>
                  <a:lnTo>
                    <a:pt x="1153668" y="362712"/>
                  </a:lnTo>
                  <a:close/>
                </a:path>
                <a:path w="1838325" h="363219">
                  <a:moveTo>
                    <a:pt x="617220" y="362712"/>
                  </a:moveTo>
                  <a:lnTo>
                    <a:pt x="548640" y="362712"/>
                  </a:lnTo>
                  <a:lnTo>
                    <a:pt x="548640" y="0"/>
                  </a:lnTo>
                  <a:lnTo>
                    <a:pt x="621792" y="0"/>
                  </a:lnTo>
                  <a:lnTo>
                    <a:pt x="673036" y="3048"/>
                  </a:lnTo>
                  <a:lnTo>
                    <a:pt x="719137" y="17240"/>
                  </a:lnTo>
                  <a:lnTo>
                    <a:pt x="748284" y="47244"/>
                  </a:lnTo>
                  <a:lnTo>
                    <a:pt x="756936" y="67056"/>
                  </a:lnTo>
                  <a:lnTo>
                    <a:pt x="617220" y="67056"/>
                  </a:lnTo>
                  <a:lnTo>
                    <a:pt x="617220" y="141732"/>
                  </a:lnTo>
                  <a:lnTo>
                    <a:pt x="757853" y="141732"/>
                  </a:lnTo>
                  <a:lnTo>
                    <a:pt x="753879" y="152304"/>
                  </a:lnTo>
                  <a:lnTo>
                    <a:pt x="724852" y="186309"/>
                  </a:lnTo>
                  <a:lnTo>
                    <a:pt x="694944" y="201168"/>
                  </a:lnTo>
                  <a:lnTo>
                    <a:pt x="698969" y="208788"/>
                  </a:lnTo>
                  <a:lnTo>
                    <a:pt x="617220" y="208788"/>
                  </a:lnTo>
                  <a:lnTo>
                    <a:pt x="617220" y="362712"/>
                  </a:lnTo>
                  <a:close/>
                </a:path>
                <a:path w="1838325" h="363219">
                  <a:moveTo>
                    <a:pt x="757853" y="141732"/>
                  </a:moveTo>
                  <a:lnTo>
                    <a:pt x="638556" y="141732"/>
                  </a:lnTo>
                  <a:lnTo>
                    <a:pt x="654272" y="141160"/>
                  </a:lnTo>
                  <a:lnTo>
                    <a:pt x="667131" y="139446"/>
                  </a:lnTo>
                  <a:lnTo>
                    <a:pt x="695634" y="113942"/>
                  </a:lnTo>
                  <a:lnTo>
                    <a:pt x="696468" y="105156"/>
                  </a:lnTo>
                  <a:lnTo>
                    <a:pt x="696468" y="97536"/>
                  </a:lnTo>
                  <a:lnTo>
                    <a:pt x="667893" y="69627"/>
                  </a:lnTo>
                  <a:lnTo>
                    <a:pt x="637032" y="67056"/>
                  </a:lnTo>
                  <a:lnTo>
                    <a:pt x="756936" y="67056"/>
                  </a:lnTo>
                  <a:lnTo>
                    <a:pt x="759333" y="73914"/>
                  </a:lnTo>
                  <a:lnTo>
                    <a:pt x="762428" y="88820"/>
                  </a:lnTo>
                  <a:lnTo>
                    <a:pt x="763524" y="105156"/>
                  </a:lnTo>
                  <a:lnTo>
                    <a:pt x="762459" y="121729"/>
                  </a:lnTo>
                  <a:lnTo>
                    <a:pt x="762404" y="122586"/>
                  </a:lnTo>
                  <a:lnTo>
                    <a:pt x="759142" y="138303"/>
                  </a:lnTo>
                  <a:lnTo>
                    <a:pt x="757853" y="141732"/>
                  </a:lnTo>
                  <a:close/>
                </a:path>
                <a:path w="1838325" h="363219">
                  <a:moveTo>
                    <a:pt x="780288" y="362712"/>
                  </a:moveTo>
                  <a:lnTo>
                    <a:pt x="705612" y="362712"/>
                  </a:lnTo>
                  <a:lnTo>
                    <a:pt x="623316" y="208788"/>
                  </a:lnTo>
                  <a:lnTo>
                    <a:pt x="698969" y="208788"/>
                  </a:lnTo>
                  <a:lnTo>
                    <a:pt x="780288" y="362712"/>
                  </a:lnTo>
                  <a:close/>
                </a:path>
                <a:path w="1838325" h="363219">
                  <a:moveTo>
                    <a:pt x="68580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73152" y="0"/>
                  </a:lnTo>
                  <a:lnTo>
                    <a:pt x="123825" y="3238"/>
                  </a:lnTo>
                  <a:lnTo>
                    <a:pt x="170497" y="17883"/>
                  </a:lnTo>
                  <a:lnTo>
                    <a:pt x="199643" y="47244"/>
                  </a:lnTo>
                  <a:lnTo>
                    <a:pt x="208296" y="67056"/>
                  </a:lnTo>
                  <a:lnTo>
                    <a:pt x="68580" y="67056"/>
                  </a:lnTo>
                  <a:lnTo>
                    <a:pt x="68580" y="141732"/>
                  </a:lnTo>
                  <a:lnTo>
                    <a:pt x="209079" y="141732"/>
                  </a:lnTo>
                  <a:lnTo>
                    <a:pt x="203311" y="155733"/>
                  </a:lnTo>
                  <a:lnTo>
                    <a:pt x="171259" y="189357"/>
                  </a:lnTo>
                  <a:lnTo>
                    <a:pt x="129444" y="205573"/>
                  </a:lnTo>
                  <a:lnTo>
                    <a:pt x="68580" y="208788"/>
                  </a:lnTo>
                  <a:lnTo>
                    <a:pt x="68580" y="362712"/>
                  </a:lnTo>
                  <a:close/>
                </a:path>
                <a:path w="1838325" h="363219">
                  <a:moveTo>
                    <a:pt x="209079" y="141732"/>
                  </a:moveTo>
                  <a:lnTo>
                    <a:pt x="89916" y="141732"/>
                  </a:lnTo>
                  <a:lnTo>
                    <a:pt x="102489" y="141470"/>
                  </a:lnTo>
                  <a:lnTo>
                    <a:pt x="112776" y="140779"/>
                  </a:lnTo>
                  <a:lnTo>
                    <a:pt x="141731" y="126492"/>
                  </a:lnTo>
                  <a:lnTo>
                    <a:pt x="146304" y="120396"/>
                  </a:lnTo>
                  <a:lnTo>
                    <a:pt x="147828" y="112776"/>
                  </a:lnTo>
                  <a:lnTo>
                    <a:pt x="147828" y="105156"/>
                  </a:lnTo>
                  <a:lnTo>
                    <a:pt x="124182" y="71556"/>
                  </a:lnTo>
                  <a:lnTo>
                    <a:pt x="88391" y="67056"/>
                  </a:lnTo>
                  <a:lnTo>
                    <a:pt x="208296" y="67056"/>
                  </a:lnTo>
                  <a:lnTo>
                    <a:pt x="210692" y="73914"/>
                  </a:lnTo>
                  <a:lnTo>
                    <a:pt x="213788" y="88820"/>
                  </a:lnTo>
                  <a:lnTo>
                    <a:pt x="214883" y="105156"/>
                  </a:lnTo>
                  <a:lnTo>
                    <a:pt x="213502" y="123729"/>
                  </a:lnTo>
                  <a:lnTo>
                    <a:pt x="209550" y="140589"/>
                  </a:lnTo>
                  <a:lnTo>
                    <a:pt x="209187" y="141470"/>
                  </a:lnTo>
                  <a:lnTo>
                    <a:pt x="209079" y="141732"/>
                  </a:lnTo>
                  <a:close/>
                </a:path>
                <a:path w="1838325" h="363219">
                  <a:moveTo>
                    <a:pt x="1837944" y="362712"/>
                  </a:moveTo>
                  <a:lnTo>
                    <a:pt x="1639824" y="362712"/>
                  </a:lnTo>
                  <a:lnTo>
                    <a:pt x="1639824" y="0"/>
                  </a:lnTo>
                  <a:lnTo>
                    <a:pt x="1837944" y="0"/>
                  </a:lnTo>
                  <a:lnTo>
                    <a:pt x="1837944" y="68580"/>
                  </a:lnTo>
                  <a:lnTo>
                    <a:pt x="1708404" y="68580"/>
                  </a:lnTo>
                  <a:lnTo>
                    <a:pt x="1708404" y="132588"/>
                  </a:lnTo>
                  <a:lnTo>
                    <a:pt x="1837944" y="132588"/>
                  </a:lnTo>
                  <a:lnTo>
                    <a:pt x="1837944" y="199644"/>
                  </a:lnTo>
                  <a:lnTo>
                    <a:pt x="1708404" y="199644"/>
                  </a:lnTo>
                  <a:lnTo>
                    <a:pt x="1708404" y="294131"/>
                  </a:lnTo>
                  <a:lnTo>
                    <a:pt x="1837944" y="294131"/>
                  </a:lnTo>
                  <a:lnTo>
                    <a:pt x="1837944" y="362712"/>
                  </a:lnTo>
                  <a:close/>
                </a:path>
                <a:path w="1838325" h="363219">
                  <a:moveTo>
                    <a:pt x="1592580" y="68580"/>
                  </a:moveTo>
                  <a:lnTo>
                    <a:pt x="1392936" y="68580"/>
                  </a:lnTo>
                  <a:lnTo>
                    <a:pt x="1392936" y="0"/>
                  </a:lnTo>
                  <a:lnTo>
                    <a:pt x="1592580" y="0"/>
                  </a:lnTo>
                  <a:lnTo>
                    <a:pt x="1592580" y="68580"/>
                  </a:lnTo>
                  <a:close/>
                </a:path>
                <a:path w="1838325" h="363219">
                  <a:moveTo>
                    <a:pt x="1527048" y="362712"/>
                  </a:moveTo>
                  <a:lnTo>
                    <a:pt x="1456944" y="362712"/>
                  </a:lnTo>
                  <a:lnTo>
                    <a:pt x="1456944" y="68580"/>
                  </a:lnTo>
                  <a:lnTo>
                    <a:pt x="1527048" y="68580"/>
                  </a:lnTo>
                  <a:lnTo>
                    <a:pt x="1527048" y="362712"/>
                  </a:lnTo>
                  <a:close/>
                </a:path>
                <a:path w="1838325" h="363219">
                  <a:moveTo>
                    <a:pt x="1376172" y="362712"/>
                  </a:moveTo>
                  <a:lnTo>
                    <a:pt x="1207008" y="362712"/>
                  </a:lnTo>
                  <a:lnTo>
                    <a:pt x="1207008" y="0"/>
                  </a:lnTo>
                  <a:lnTo>
                    <a:pt x="1275588" y="0"/>
                  </a:lnTo>
                  <a:lnTo>
                    <a:pt x="1275588" y="295655"/>
                  </a:lnTo>
                  <a:lnTo>
                    <a:pt x="1376172" y="295655"/>
                  </a:lnTo>
                  <a:lnTo>
                    <a:pt x="1376172" y="362712"/>
                  </a:lnTo>
                  <a:close/>
                </a:path>
                <a:path w="1838325" h="363219">
                  <a:moveTo>
                    <a:pt x="480060" y="362712"/>
                  </a:moveTo>
                  <a:lnTo>
                    <a:pt x="281939" y="362712"/>
                  </a:lnTo>
                  <a:lnTo>
                    <a:pt x="281939" y="0"/>
                  </a:lnTo>
                  <a:lnTo>
                    <a:pt x="480060" y="0"/>
                  </a:lnTo>
                  <a:lnTo>
                    <a:pt x="480060" y="68580"/>
                  </a:lnTo>
                  <a:lnTo>
                    <a:pt x="350520" y="68580"/>
                  </a:lnTo>
                  <a:lnTo>
                    <a:pt x="350520" y="132588"/>
                  </a:lnTo>
                  <a:lnTo>
                    <a:pt x="480060" y="132588"/>
                  </a:lnTo>
                  <a:lnTo>
                    <a:pt x="480060" y="199644"/>
                  </a:lnTo>
                  <a:lnTo>
                    <a:pt x="350520" y="199644"/>
                  </a:lnTo>
                  <a:lnTo>
                    <a:pt x="350520" y="294131"/>
                  </a:lnTo>
                  <a:lnTo>
                    <a:pt x="480060" y="294131"/>
                  </a:lnTo>
                  <a:lnTo>
                    <a:pt x="480060" y="362712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79135" y="1399032"/>
              <a:ext cx="96520" cy="125095"/>
            </a:xfrm>
            <a:custGeom>
              <a:avLst/>
              <a:gdLst/>
              <a:ahLst/>
              <a:cxnLst/>
              <a:rect l="l" t="t" r="r" b="b"/>
              <a:pathLst>
                <a:path w="96520" h="125094">
                  <a:moveTo>
                    <a:pt x="48767" y="0"/>
                  </a:moveTo>
                  <a:lnTo>
                    <a:pt x="0" y="124968"/>
                  </a:lnTo>
                  <a:lnTo>
                    <a:pt x="96011" y="124968"/>
                  </a:lnTo>
                  <a:lnTo>
                    <a:pt x="4876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9857" y="1366266"/>
              <a:ext cx="86868" cy="82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1217" y="1366266"/>
              <a:ext cx="86867" cy="8229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346447" y="1303020"/>
              <a:ext cx="1838325" cy="363220"/>
            </a:xfrm>
            <a:custGeom>
              <a:avLst/>
              <a:gdLst/>
              <a:ahLst/>
              <a:cxnLst/>
              <a:rect l="l" t="t" r="r" b="b"/>
              <a:pathLst>
                <a:path w="1838325" h="363219">
                  <a:moveTo>
                    <a:pt x="1639824" y="0"/>
                  </a:moveTo>
                  <a:lnTo>
                    <a:pt x="1837943" y="0"/>
                  </a:lnTo>
                  <a:lnTo>
                    <a:pt x="1837943" y="68580"/>
                  </a:lnTo>
                  <a:lnTo>
                    <a:pt x="1708404" y="68580"/>
                  </a:lnTo>
                  <a:lnTo>
                    <a:pt x="1708404" y="132588"/>
                  </a:lnTo>
                  <a:lnTo>
                    <a:pt x="1837943" y="132588"/>
                  </a:lnTo>
                  <a:lnTo>
                    <a:pt x="1837943" y="199644"/>
                  </a:lnTo>
                  <a:lnTo>
                    <a:pt x="1708404" y="199644"/>
                  </a:lnTo>
                  <a:lnTo>
                    <a:pt x="1708404" y="294131"/>
                  </a:lnTo>
                  <a:lnTo>
                    <a:pt x="1837943" y="294131"/>
                  </a:lnTo>
                  <a:lnTo>
                    <a:pt x="1837943" y="362712"/>
                  </a:lnTo>
                  <a:lnTo>
                    <a:pt x="1639824" y="362712"/>
                  </a:lnTo>
                  <a:lnTo>
                    <a:pt x="1639824" y="0"/>
                  </a:lnTo>
                  <a:close/>
                </a:path>
                <a:path w="1838325" h="363219">
                  <a:moveTo>
                    <a:pt x="1392936" y="0"/>
                  </a:moveTo>
                  <a:lnTo>
                    <a:pt x="1592580" y="0"/>
                  </a:lnTo>
                  <a:lnTo>
                    <a:pt x="1592580" y="68580"/>
                  </a:lnTo>
                  <a:lnTo>
                    <a:pt x="1527048" y="68580"/>
                  </a:lnTo>
                  <a:lnTo>
                    <a:pt x="1527048" y="362712"/>
                  </a:lnTo>
                  <a:lnTo>
                    <a:pt x="1456943" y="362712"/>
                  </a:lnTo>
                  <a:lnTo>
                    <a:pt x="1456943" y="68580"/>
                  </a:lnTo>
                  <a:lnTo>
                    <a:pt x="1392936" y="68580"/>
                  </a:lnTo>
                  <a:lnTo>
                    <a:pt x="1392936" y="0"/>
                  </a:lnTo>
                  <a:close/>
                </a:path>
                <a:path w="1838325" h="363219">
                  <a:moveTo>
                    <a:pt x="1207008" y="0"/>
                  </a:moveTo>
                  <a:lnTo>
                    <a:pt x="1275588" y="0"/>
                  </a:lnTo>
                  <a:lnTo>
                    <a:pt x="1275588" y="295655"/>
                  </a:lnTo>
                  <a:lnTo>
                    <a:pt x="1376172" y="295655"/>
                  </a:lnTo>
                  <a:lnTo>
                    <a:pt x="1376172" y="362712"/>
                  </a:lnTo>
                  <a:lnTo>
                    <a:pt x="1207008" y="362712"/>
                  </a:lnTo>
                  <a:lnTo>
                    <a:pt x="1207008" y="0"/>
                  </a:lnTo>
                  <a:close/>
                </a:path>
                <a:path w="1838325" h="363219">
                  <a:moveTo>
                    <a:pt x="944880" y="0"/>
                  </a:moveTo>
                  <a:lnTo>
                    <a:pt x="1014984" y="0"/>
                  </a:lnTo>
                  <a:lnTo>
                    <a:pt x="1153668" y="362712"/>
                  </a:lnTo>
                  <a:lnTo>
                    <a:pt x="1082040" y="362712"/>
                  </a:lnTo>
                  <a:lnTo>
                    <a:pt x="1054608" y="288036"/>
                  </a:lnTo>
                  <a:lnTo>
                    <a:pt x="906780" y="288036"/>
                  </a:lnTo>
                  <a:lnTo>
                    <a:pt x="877824" y="362712"/>
                  </a:lnTo>
                  <a:lnTo>
                    <a:pt x="806196" y="362712"/>
                  </a:lnTo>
                  <a:lnTo>
                    <a:pt x="944880" y="0"/>
                  </a:lnTo>
                  <a:close/>
                </a:path>
                <a:path w="1838325" h="363219">
                  <a:moveTo>
                    <a:pt x="548640" y="0"/>
                  </a:moveTo>
                  <a:lnTo>
                    <a:pt x="621792" y="0"/>
                  </a:lnTo>
                  <a:lnTo>
                    <a:pt x="649485" y="809"/>
                  </a:lnTo>
                  <a:lnTo>
                    <a:pt x="692300" y="6429"/>
                  </a:lnTo>
                  <a:lnTo>
                    <a:pt x="729996" y="25527"/>
                  </a:lnTo>
                  <a:lnTo>
                    <a:pt x="754522" y="60150"/>
                  </a:lnTo>
                  <a:lnTo>
                    <a:pt x="763524" y="105156"/>
                  </a:lnTo>
                  <a:lnTo>
                    <a:pt x="762404" y="122586"/>
                  </a:lnTo>
                  <a:lnTo>
                    <a:pt x="746760" y="164592"/>
                  </a:lnTo>
                  <a:lnTo>
                    <a:pt x="710969" y="194595"/>
                  </a:lnTo>
                  <a:lnTo>
                    <a:pt x="694944" y="201168"/>
                  </a:lnTo>
                  <a:lnTo>
                    <a:pt x="780288" y="362712"/>
                  </a:lnTo>
                  <a:lnTo>
                    <a:pt x="705612" y="362712"/>
                  </a:lnTo>
                  <a:lnTo>
                    <a:pt x="623316" y="208788"/>
                  </a:lnTo>
                  <a:lnTo>
                    <a:pt x="617219" y="208788"/>
                  </a:lnTo>
                  <a:lnTo>
                    <a:pt x="617219" y="362712"/>
                  </a:lnTo>
                  <a:lnTo>
                    <a:pt x="548640" y="362712"/>
                  </a:lnTo>
                  <a:lnTo>
                    <a:pt x="548640" y="0"/>
                  </a:lnTo>
                  <a:close/>
                </a:path>
                <a:path w="1838325" h="363219">
                  <a:moveTo>
                    <a:pt x="281939" y="0"/>
                  </a:moveTo>
                  <a:lnTo>
                    <a:pt x="480060" y="0"/>
                  </a:lnTo>
                  <a:lnTo>
                    <a:pt x="480060" y="68580"/>
                  </a:lnTo>
                  <a:lnTo>
                    <a:pt x="350520" y="68580"/>
                  </a:lnTo>
                  <a:lnTo>
                    <a:pt x="350520" y="132588"/>
                  </a:lnTo>
                  <a:lnTo>
                    <a:pt x="480060" y="132588"/>
                  </a:lnTo>
                  <a:lnTo>
                    <a:pt x="480060" y="199644"/>
                  </a:lnTo>
                  <a:lnTo>
                    <a:pt x="350520" y="199644"/>
                  </a:lnTo>
                  <a:lnTo>
                    <a:pt x="350520" y="294131"/>
                  </a:lnTo>
                  <a:lnTo>
                    <a:pt x="480060" y="294131"/>
                  </a:lnTo>
                  <a:lnTo>
                    <a:pt x="480060" y="362712"/>
                  </a:lnTo>
                  <a:lnTo>
                    <a:pt x="281939" y="362712"/>
                  </a:lnTo>
                  <a:lnTo>
                    <a:pt x="281939" y="0"/>
                  </a:lnTo>
                  <a:close/>
                </a:path>
                <a:path w="1838325" h="363219">
                  <a:moveTo>
                    <a:pt x="0" y="0"/>
                  </a:moveTo>
                  <a:lnTo>
                    <a:pt x="73152" y="0"/>
                  </a:lnTo>
                  <a:lnTo>
                    <a:pt x="100631" y="833"/>
                  </a:lnTo>
                  <a:lnTo>
                    <a:pt x="143017" y="7072"/>
                  </a:lnTo>
                  <a:lnTo>
                    <a:pt x="181356" y="25717"/>
                  </a:lnTo>
                  <a:lnTo>
                    <a:pt x="205882" y="60150"/>
                  </a:lnTo>
                  <a:lnTo>
                    <a:pt x="214883" y="105156"/>
                  </a:lnTo>
                  <a:lnTo>
                    <a:pt x="213502" y="123729"/>
                  </a:lnTo>
                  <a:lnTo>
                    <a:pt x="195072" y="169164"/>
                  </a:lnTo>
                  <a:lnTo>
                    <a:pt x="157138" y="197024"/>
                  </a:lnTo>
                  <a:lnTo>
                    <a:pt x="113157" y="207454"/>
                  </a:lnTo>
                  <a:lnTo>
                    <a:pt x="68580" y="208788"/>
                  </a:lnTo>
                  <a:lnTo>
                    <a:pt x="68580" y="362712"/>
                  </a:lnTo>
                  <a:lnTo>
                    <a:pt x="0" y="362712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62444" y="1934972"/>
            <a:ext cx="8807450" cy="153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10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33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25">
                <a:solidFill>
                  <a:srgbClr val="FFFFFF"/>
                </a:solidFill>
                <a:latin typeface="Verdana"/>
                <a:cs typeface="Verdana"/>
              </a:rPr>
              <a:t>PERALTE: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330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adquiere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300" spc="7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total </a:t>
            </a:r>
            <a:r>
              <a:rPr dirty="0" sz="3300" spc="-40">
                <a:solidFill>
                  <a:srgbClr val="FFFFFF"/>
                </a:solidFill>
                <a:latin typeface="Verdana"/>
                <a:cs typeface="Verdana"/>
              </a:rPr>
              <a:t>requerido</a:t>
            </a:r>
            <a:r>
              <a:rPr dirty="0" sz="33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7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3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r>
              <a:rPr dirty="0" sz="3300" spc="5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90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7591" y="3585972"/>
            <a:ext cx="7664195" cy="3785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338" y="843533"/>
            <a:ext cx="6068568" cy="4084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3476" y="1935046"/>
            <a:ext cx="57638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3925" algn="l"/>
              </a:tabLst>
            </a:pPr>
            <a:r>
              <a:rPr dirty="0" sz="3300" spc="-65" b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750" spc="-65" b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-1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705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300" spc="-26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0" b="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330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2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4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75" b="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182111" y="3220211"/>
            <a:ext cx="3497579" cy="2799715"/>
            <a:chOff x="3182111" y="3220211"/>
            <a:chExt cx="3497579" cy="279971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2111" y="3220211"/>
              <a:ext cx="3497580" cy="149199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236910" y="5737860"/>
              <a:ext cx="1316990" cy="281940"/>
            </a:xfrm>
            <a:custGeom>
              <a:avLst/>
              <a:gdLst/>
              <a:ahLst/>
              <a:cxnLst/>
              <a:rect l="l" t="t" r="r" b="b"/>
              <a:pathLst>
                <a:path w="1316989" h="281939">
                  <a:moveTo>
                    <a:pt x="194500" y="184404"/>
                  </a:moveTo>
                  <a:lnTo>
                    <a:pt x="168490" y="184404"/>
                  </a:lnTo>
                  <a:lnTo>
                    <a:pt x="165061" y="193738"/>
                  </a:lnTo>
                  <a:lnTo>
                    <a:pt x="161734" y="201460"/>
                  </a:lnTo>
                  <a:lnTo>
                    <a:pt x="158394" y="207556"/>
                  </a:lnTo>
                  <a:lnTo>
                    <a:pt x="155067" y="213741"/>
                  </a:lnTo>
                  <a:lnTo>
                    <a:pt x="151815" y="218579"/>
                  </a:lnTo>
                  <a:lnTo>
                    <a:pt x="148297" y="222504"/>
                  </a:lnTo>
                  <a:lnTo>
                    <a:pt x="144970" y="226415"/>
                  </a:lnTo>
                  <a:lnTo>
                    <a:pt x="141922" y="229463"/>
                  </a:lnTo>
                  <a:lnTo>
                    <a:pt x="139065" y="231559"/>
                  </a:lnTo>
                  <a:lnTo>
                    <a:pt x="136296" y="233743"/>
                  </a:lnTo>
                  <a:lnTo>
                    <a:pt x="133159" y="235369"/>
                  </a:lnTo>
                  <a:lnTo>
                    <a:pt x="129730" y="236321"/>
                  </a:lnTo>
                  <a:lnTo>
                    <a:pt x="126301" y="237363"/>
                  </a:lnTo>
                  <a:lnTo>
                    <a:pt x="122415" y="237744"/>
                  </a:lnTo>
                  <a:lnTo>
                    <a:pt x="78955" y="237744"/>
                  </a:lnTo>
                  <a:lnTo>
                    <a:pt x="79044" y="237363"/>
                  </a:lnTo>
                  <a:lnTo>
                    <a:pt x="120294" y="51244"/>
                  </a:lnTo>
                  <a:lnTo>
                    <a:pt x="138874" y="14287"/>
                  </a:lnTo>
                  <a:lnTo>
                    <a:pt x="146113" y="12192"/>
                  </a:lnTo>
                  <a:lnTo>
                    <a:pt x="148780" y="0"/>
                  </a:lnTo>
                  <a:lnTo>
                    <a:pt x="52578" y="0"/>
                  </a:lnTo>
                  <a:lnTo>
                    <a:pt x="49911" y="12192"/>
                  </a:lnTo>
                  <a:lnTo>
                    <a:pt x="55524" y="13055"/>
                  </a:lnTo>
                  <a:lnTo>
                    <a:pt x="59626" y="14668"/>
                  </a:lnTo>
                  <a:lnTo>
                    <a:pt x="62103" y="17145"/>
                  </a:lnTo>
                  <a:lnTo>
                    <a:pt x="64579" y="19723"/>
                  </a:lnTo>
                  <a:lnTo>
                    <a:pt x="65811" y="23622"/>
                  </a:lnTo>
                  <a:lnTo>
                    <a:pt x="65811" y="36296"/>
                  </a:lnTo>
                  <a:lnTo>
                    <a:pt x="65049" y="43815"/>
                  </a:lnTo>
                  <a:lnTo>
                    <a:pt x="63334" y="51244"/>
                  </a:lnTo>
                  <a:lnTo>
                    <a:pt x="28473" y="208978"/>
                  </a:lnTo>
                  <a:lnTo>
                    <a:pt x="9994" y="246126"/>
                  </a:lnTo>
                  <a:lnTo>
                    <a:pt x="2667" y="248031"/>
                  </a:lnTo>
                  <a:lnTo>
                    <a:pt x="0" y="260604"/>
                  </a:lnTo>
                  <a:lnTo>
                    <a:pt x="174967" y="260604"/>
                  </a:lnTo>
                  <a:lnTo>
                    <a:pt x="180822" y="237744"/>
                  </a:lnTo>
                  <a:lnTo>
                    <a:pt x="180924" y="237363"/>
                  </a:lnTo>
                  <a:lnTo>
                    <a:pt x="194500" y="184404"/>
                  </a:lnTo>
                  <a:close/>
                </a:path>
                <a:path w="1316989" h="281939">
                  <a:moveTo>
                    <a:pt x="407098" y="110680"/>
                  </a:moveTo>
                  <a:lnTo>
                    <a:pt x="374142" y="71272"/>
                  </a:lnTo>
                  <a:lnTo>
                    <a:pt x="360807" y="69875"/>
                  </a:lnTo>
                  <a:lnTo>
                    <a:pt x="360807" y="101828"/>
                  </a:lnTo>
                  <a:lnTo>
                    <a:pt x="360807" y="108204"/>
                  </a:lnTo>
                  <a:lnTo>
                    <a:pt x="342138" y="143637"/>
                  </a:lnTo>
                  <a:lnTo>
                    <a:pt x="304863" y="155829"/>
                  </a:lnTo>
                  <a:lnTo>
                    <a:pt x="288315" y="156972"/>
                  </a:lnTo>
                  <a:lnTo>
                    <a:pt x="293204" y="141262"/>
                  </a:lnTo>
                  <a:lnTo>
                    <a:pt x="311746" y="106019"/>
                  </a:lnTo>
                  <a:lnTo>
                    <a:pt x="343750" y="88392"/>
                  </a:lnTo>
                  <a:lnTo>
                    <a:pt x="348856" y="88392"/>
                  </a:lnTo>
                  <a:lnTo>
                    <a:pt x="353275" y="90208"/>
                  </a:lnTo>
                  <a:lnTo>
                    <a:pt x="356323" y="93535"/>
                  </a:lnTo>
                  <a:lnTo>
                    <a:pt x="359371" y="96964"/>
                  </a:lnTo>
                  <a:lnTo>
                    <a:pt x="360807" y="101828"/>
                  </a:lnTo>
                  <a:lnTo>
                    <a:pt x="360807" y="69875"/>
                  </a:lnTo>
                  <a:lnTo>
                    <a:pt x="348513" y="68580"/>
                  </a:lnTo>
                  <a:lnTo>
                    <a:pt x="336613" y="69138"/>
                  </a:lnTo>
                  <a:lnTo>
                    <a:pt x="325221" y="70650"/>
                  </a:lnTo>
                  <a:lnTo>
                    <a:pt x="284886" y="85991"/>
                  </a:lnTo>
                  <a:lnTo>
                    <a:pt x="254736" y="114706"/>
                  </a:lnTo>
                  <a:lnTo>
                    <a:pt x="237477" y="150952"/>
                  </a:lnTo>
                  <a:lnTo>
                    <a:pt x="230289" y="190804"/>
                  </a:lnTo>
                  <a:lnTo>
                    <a:pt x="230263" y="191833"/>
                  </a:lnTo>
                  <a:lnTo>
                    <a:pt x="230124" y="196024"/>
                  </a:lnTo>
                  <a:lnTo>
                    <a:pt x="242582" y="240030"/>
                  </a:lnTo>
                  <a:lnTo>
                    <a:pt x="279095" y="261734"/>
                  </a:lnTo>
                  <a:lnTo>
                    <a:pt x="299745" y="263652"/>
                  </a:lnTo>
                  <a:lnTo>
                    <a:pt x="312508" y="263017"/>
                  </a:lnTo>
                  <a:lnTo>
                    <a:pt x="359003" y="247078"/>
                  </a:lnTo>
                  <a:lnTo>
                    <a:pt x="375246" y="234696"/>
                  </a:lnTo>
                  <a:lnTo>
                    <a:pt x="379818" y="230720"/>
                  </a:lnTo>
                  <a:lnTo>
                    <a:pt x="389661" y="220319"/>
                  </a:lnTo>
                  <a:lnTo>
                    <a:pt x="373570" y="204216"/>
                  </a:lnTo>
                  <a:lnTo>
                    <a:pt x="364718" y="212204"/>
                  </a:lnTo>
                  <a:lnTo>
                    <a:pt x="356463" y="218859"/>
                  </a:lnTo>
                  <a:lnTo>
                    <a:pt x="319481" y="234340"/>
                  </a:lnTo>
                  <a:lnTo>
                    <a:pt x="311277" y="234696"/>
                  </a:lnTo>
                  <a:lnTo>
                    <a:pt x="300926" y="234696"/>
                  </a:lnTo>
                  <a:lnTo>
                    <a:pt x="281647" y="206375"/>
                  </a:lnTo>
                  <a:lnTo>
                    <a:pt x="281520" y="204216"/>
                  </a:lnTo>
                  <a:lnTo>
                    <a:pt x="281266" y="199644"/>
                  </a:lnTo>
                  <a:lnTo>
                    <a:pt x="281381" y="190804"/>
                  </a:lnTo>
                  <a:lnTo>
                    <a:pt x="282130" y="184213"/>
                  </a:lnTo>
                  <a:lnTo>
                    <a:pt x="283743" y="176784"/>
                  </a:lnTo>
                  <a:lnTo>
                    <a:pt x="300609" y="176187"/>
                  </a:lnTo>
                  <a:lnTo>
                    <a:pt x="316179" y="174942"/>
                  </a:lnTo>
                  <a:lnTo>
                    <a:pt x="355180" y="167665"/>
                  </a:lnTo>
                  <a:lnTo>
                    <a:pt x="380517" y="156972"/>
                  </a:lnTo>
                  <a:lnTo>
                    <a:pt x="381850" y="156210"/>
                  </a:lnTo>
                  <a:lnTo>
                    <a:pt x="405650" y="124345"/>
                  </a:lnTo>
                  <a:lnTo>
                    <a:pt x="405752" y="123698"/>
                  </a:lnTo>
                  <a:lnTo>
                    <a:pt x="406730" y="117741"/>
                  </a:lnTo>
                  <a:lnTo>
                    <a:pt x="406831" y="115785"/>
                  </a:lnTo>
                  <a:lnTo>
                    <a:pt x="406882" y="114706"/>
                  </a:lnTo>
                  <a:lnTo>
                    <a:pt x="407098" y="110680"/>
                  </a:lnTo>
                  <a:close/>
                </a:path>
                <a:path w="1316989" h="281939">
                  <a:moveTo>
                    <a:pt x="798766" y="256032"/>
                  </a:moveTo>
                  <a:lnTo>
                    <a:pt x="563206" y="256032"/>
                  </a:lnTo>
                  <a:lnTo>
                    <a:pt x="563206" y="281940"/>
                  </a:lnTo>
                  <a:lnTo>
                    <a:pt x="798766" y="281940"/>
                  </a:lnTo>
                  <a:lnTo>
                    <a:pt x="798766" y="256032"/>
                  </a:lnTo>
                  <a:close/>
                </a:path>
                <a:path w="1316989" h="281939">
                  <a:moveTo>
                    <a:pt x="799528" y="107823"/>
                  </a:moveTo>
                  <a:lnTo>
                    <a:pt x="563206" y="15532"/>
                  </a:lnTo>
                  <a:lnTo>
                    <a:pt x="563206" y="44488"/>
                  </a:lnTo>
                  <a:lnTo>
                    <a:pt x="767994" y="121158"/>
                  </a:lnTo>
                  <a:lnTo>
                    <a:pt x="563206" y="197929"/>
                  </a:lnTo>
                  <a:lnTo>
                    <a:pt x="563206" y="226885"/>
                  </a:lnTo>
                  <a:lnTo>
                    <a:pt x="799528" y="134594"/>
                  </a:lnTo>
                  <a:lnTo>
                    <a:pt x="799528" y="107823"/>
                  </a:lnTo>
                  <a:close/>
                </a:path>
                <a:path w="1316989" h="281939">
                  <a:moveTo>
                    <a:pt x="1142415" y="184404"/>
                  </a:moveTo>
                  <a:lnTo>
                    <a:pt x="1116418" y="184404"/>
                  </a:lnTo>
                  <a:lnTo>
                    <a:pt x="1112989" y="193738"/>
                  </a:lnTo>
                  <a:lnTo>
                    <a:pt x="1109649" y="201460"/>
                  </a:lnTo>
                  <a:lnTo>
                    <a:pt x="1106322" y="207556"/>
                  </a:lnTo>
                  <a:lnTo>
                    <a:pt x="1102982" y="213741"/>
                  </a:lnTo>
                  <a:lnTo>
                    <a:pt x="1099743" y="218579"/>
                  </a:lnTo>
                  <a:lnTo>
                    <a:pt x="1096225" y="222504"/>
                  </a:lnTo>
                  <a:lnTo>
                    <a:pt x="1092885" y="226415"/>
                  </a:lnTo>
                  <a:lnTo>
                    <a:pt x="1089837" y="229463"/>
                  </a:lnTo>
                  <a:lnTo>
                    <a:pt x="1086980" y="231559"/>
                  </a:lnTo>
                  <a:lnTo>
                    <a:pt x="1084224" y="233743"/>
                  </a:lnTo>
                  <a:lnTo>
                    <a:pt x="1081074" y="235369"/>
                  </a:lnTo>
                  <a:lnTo>
                    <a:pt x="1077645" y="236321"/>
                  </a:lnTo>
                  <a:lnTo>
                    <a:pt x="1074216" y="237363"/>
                  </a:lnTo>
                  <a:lnTo>
                    <a:pt x="1070330" y="237744"/>
                  </a:lnTo>
                  <a:lnTo>
                    <a:pt x="1026883" y="237744"/>
                  </a:lnTo>
                  <a:lnTo>
                    <a:pt x="1026972" y="237363"/>
                  </a:lnTo>
                  <a:lnTo>
                    <a:pt x="1068222" y="51244"/>
                  </a:lnTo>
                  <a:lnTo>
                    <a:pt x="1086789" y="14287"/>
                  </a:lnTo>
                  <a:lnTo>
                    <a:pt x="1094028" y="12192"/>
                  </a:lnTo>
                  <a:lnTo>
                    <a:pt x="1096695" y="0"/>
                  </a:lnTo>
                  <a:lnTo>
                    <a:pt x="1000493" y="0"/>
                  </a:lnTo>
                  <a:lnTo>
                    <a:pt x="997826" y="12192"/>
                  </a:lnTo>
                  <a:lnTo>
                    <a:pt x="1003452" y="13055"/>
                  </a:lnTo>
                  <a:lnTo>
                    <a:pt x="1007541" y="14668"/>
                  </a:lnTo>
                  <a:lnTo>
                    <a:pt x="1010018" y="17145"/>
                  </a:lnTo>
                  <a:lnTo>
                    <a:pt x="1012494" y="19723"/>
                  </a:lnTo>
                  <a:lnTo>
                    <a:pt x="1013739" y="23622"/>
                  </a:lnTo>
                  <a:lnTo>
                    <a:pt x="1013739" y="36296"/>
                  </a:lnTo>
                  <a:lnTo>
                    <a:pt x="1012977" y="43815"/>
                  </a:lnTo>
                  <a:lnTo>
                    <a:pt x="1011262" y="51244"/>
                  </a:lnTo>
                  <a:lnTo>
                    <a:pt x="976401" y="208978"/>
                  </a:lnTo>
                  <a:lnTo>
                    <a:pt x="957922" y="246126"/>
                  </a:lnTo>
                  <a:lnTo>
                    <a:pt x="950582" y="248031"/>
                  </a:lnTo>
                  <a:lnTo>
                    <a:pt x="947915" y="260604"/>
                  </a:lnTo>
                  <a:lnTo>
                    <a:pt x="1122895" y="260604"/>
                  </a:lnTo>
                  <a:lnTo>
                    <a:pt x="1128750" y="237744"/>
                  </a:lnTo>
                  <a:lnTo>
                    <a:pt x="1128852" y="237363"/>
                  </a:lnTo>
                  <a:lnTo>
                    <a:pt x="1142415" y="184404"/>
                  </a:lnTo>
                  <a:close/>
                </a:path>
                <a:path w="1316989" h="281939">
                  <a:moveTo>
                    <a:pt x="1316532" y="71628"/>
                  </a:moveTo>
                  <a:lnTo>
                    <a:pt x="1270050" y="71628"/>
                  </a:lnTo>
                  <a:lnTo>
                    <a:pt x="1281201" y="24384"/>
                  </a:lnTo>
                  <a:lnTo>
                    <a:pt x="1235290" y="24384"/>
                  </a:lnTo>
                  <a:lnTo>
                    <a:pt x="1222044" y="61633"/>
                  </a:lnTo>
                  <a:lnTo>
                    <a:pt x="1215859" y="69634"/>
                  </a:lnTo>
                  <a:lnTo>
                    <a:pt x="1212811" y="72872"/>
                  </a:lnTo>
                  <a:lnTo>
                    <a:pt x="1208900" y="75349"/>
                  </a:lnTo>
                  <a:lnTo>
                    <a:pt x="1204328" y="76873"/>
                  </a:lnTo>
                  <a:lnTo>
                    <a:pt x="1199756" y="78587"/>
                  </a:lnTo>
                  <a:lnTo>
                    <a:pt x="1193850" y="79248"/>
                  </a:lnTo>
                  <a:lnTo>
                    <a:pt x="1184046" y="79248"/>
                  </a:lnTo>
                  <a:lnTo>
                    <a:pt x="1180426" y="94488"/>
                  </a:lnTo>
                  <a:lnTo>
                    <a:pt x="1210233" y="94488"/>
                  </a:lnTo>
                  <a:lnTo>
                    <a:pt x="1190523" y="177647"/>
                  </a:lnTo>
                  <a:lnTo>
                    <a:pt x="1188631" y="186347"/>
                  </a:lnTo>
                  <a:lnTo>
                    <a:pt x="1184109" y="210312"/>
                  </a:lnTo>
                  <a:lnTo>
                    <a:pt x="1183665" y="215646"/>
                  </a:lnTo>
                  <a:lnTo>
                    <a:pt x="1183665" y="221551"/>
                  </a:lnTo>
                  <a:lnTo>
                    <a:pt x="1184402" y="230936"/>
                  </a:lnTo>
                  <a:lnTo>
                    <a:pt x="1209598" y="260908"/>
                  </a:lnTo>
                  <a:lnTo>
                    <a:pt x="1228813" y="263652"/>
                  </a:lnTo>
                  <a:lnTo>
                    <a:pt x="1239443" y="263144"/>
                  </a:lnTo>
                  <a:lnTo>
                    <a:pt x="1283931" y="243586"/>
                  </a:lnTo>
                  <a:lnTo>
                    <a:pt x="1293380" y="234797"/>
                  </a:lnTo>
                  <a:lnTo>
                    <a:pt x="1302435" y="225171"/>
                  </a:lnTo>
                  <a:lnTo>
                    <a:pt x="1287678" y="210312"/>
                  </a:lnTo>
                  <a:lnTo>
                    <a:pt x="1282496" y="216192"/>
                  </a:lnTo>
                  <a:lnTo>
                    <a:pt x="1277505" y="221234"/>
                  </a:lnTo>
                  <a:lnTo>
                    <a:pt x="1272705" y="225437"/>
                  </a:lnTo>
                  <a:lnTo>
                    <a:pt x="1268056" y="228790"/>
                  </a:lnTo>
                  <a:lnTo>
                    <a:pt x="1262049" y="232791"/>
                  </a:lnTo>
                  <a:lnTo>
                    <a:pt x="1256144" y="234797"/>
                  </a:lnTo>
                  <a:lnTo>
                    <a:pt x="1246149" y="234797"/>
                  </a:lnTo>
                  <a:lnTo>
                    <a:pt x="1242999" y="233464"/>
                  </a:lnTo>
                  <a:lnTo>
                    <a:pt x="1238719" y="228028"/>
                  </a:lnTo>
                  <a:lnTo>
                    <a:pt x="1237576" y="223647"/>
                  </a:lnTo>
                  <a:lnTo>
                    <a:pt x="1237576" y="213080"/>
                  </a:lnTo>
                  <a:lnTo>
                    <a:pt x="1245958" y="170599"/>
                  </a:lnTo>
                  <a:lnTo>
                    <a:pt x="1264526" y="94488"/>
                  </a:lnTo>
                  <a:lnTo>
                    <a:pt x="1311389" y="94488"/>
                  </a:lnTo>
                  <a:lnTo>
                    <a:pt x="1316532" y="7162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1457" y="706373"/>
            <a:ext cx="5498591" cy="4480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454" y="1896887"/>
            <a:ext cx="8803005" cy="1198880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25"/>
              </a:spcBef>
            </a:pPr>
            <a:r>
              <a:rPr dirty="0">
                <a:solidFill>
                  <a:srgbClr val="FFFFFF"/>
                </a:solidFill>
              </a:rPr>
              <a:t>Diferencia</a:t>
            </a:r>
            <a:r>
              <a:rPr dirty="0" spc="229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relativa</a:t>
            </a:r>
            <a:r>
              <a:rPr dirty="0" spc="2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que</a:t>
            </a:r>
            <a:r>
              <a:rPr dirty="0" spc="229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existe</a:t>
            </a:r>
            <a:r>
              <a:rPr dirty="0" spc="22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entre</a:t>
            </a:r>
            <a:r>
              <a:rPr dirty="0" spc="2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</a:t>
            </a:r>
            <a:r>
              <a:rPr dirty="0" spc="22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inclinación </a:t>
            </a:r>
            <a:r>
              <a:rPr dirty="0">
                <a:solidFill>
                  <a:srgbClr val="FFFFFF"/>
                </a:solidFill>
              </a:rPr>
              <a:t>del</a:t>
            </a:r>
            <a:r>
              <a:rPr dirty="0" spc="27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eje</a:t>
            </a:r>
            <a:r>
              <a:rPr dirty="0" spc="310">
                <a:solidFill>
                  <a:srgbClr val="FFFFFF"/>
                </a:solidFill>
              </a:rPr>
              <a:t> </a:t>
            </a:r>
            <a:r>
              <a:rPr dirty="0" spc="-50">
                <a:solidFill>
                  <a:srgbClr val="FFFFFF"/>
                </a:solidFill>
              </a:rPr>
              <a:t>longitudinal</a:t>
            </a:r>
            <a:r>
              <a:rPr dirty="0" spc="280">
                <a:solidFill>
                  <a:srgbClr val="FFFFFF"/>
                </a:solidFill>
              </a:rPr>
              <a:t> </a:t>
            </a:r>
            <a:r>
              <a:rPr dirty="0" spc="95">
                <a:solidFill>
                  <a:srgbClr val="FFFFFF"/>
                </a:solidFill>
              </a:rPr>
              <a:t>de</a:t>
            </a:r>
            <a:r>
              <a:rPr dirty="0" spc="31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</a:t>
            </a:r>
            <a:r>
              <a:rPr dirty="0" spc="280">
                <a:solidFill>
                  <a:srgbClr val="FFFFFF"/>
                </a:solidFill>
              </a:rPr>
              <a:t> </a:t>
            </a:r>
            <a:r>
              <a:rPr dirty="0" spc="60">
                <a:solidFill>
                  <a:srgbClr val="FFFFFF"/>
                </a:solidFill>
              </a:rPr>
              <a:t>calzada</a:t>
            </a:r>
            <a:r>
              <a:rPr dirty="0" spc="28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y</a:t>
            </a:r>
            <a:r>
              <a:rPr dirty="0" spc="31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</a:t>
            </a:r>
            <a:r>
              <a:rPr dirty="0" spc="28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inclinación </a:t>
            </a:r>
            <a:r>
              <a:rPr dirty="0" spc="95">
                <a:solidFill>
                  <a:srgbClr val="FFFFFF"/>
                </a:solidFill>
              </a:rPr>
              <a:t>de</a:t>
            </a:r>
            <a:r>
              <a:rPr dirty="0" spc="-100">
                <a:solidFill>
                  <a:srgbClr val="FFFFFF"/>
                </a:solidFill>
              </a:rPr>
              <a:t> </a:t>
            </a:r>
            <a:r>
              <a:rPr dirty="0" spc="-95">
                <a:solidFill>
                  <a:srgbClr val="FFFFFF"/>
                </a:solidFill>
              </a:rPr>
              <a:t>los </a:t>
            </a:r>
            <a:r>
              <a:rPr dirty="0" spc="-10">
                <a:solidFill>
                  <a:srgbClr val="FFFFFF"/>
                </a:solidFill>
              </a:rPr>
              <a:t>bordes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 spc="85">
                <a:solidFill>
                  <a:srgbClr val="FFFFFF"/>
                </a:solidFill>
              </a:rPr>
              <a:t>de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</a:t>
            </a:r>
            <a:r>
              <a:rPr dirty="0" spc="-120">
                <a:solidFill>
                  <a:srgbClr val="FFFFFF"/>
                </a:solidFill>
              </a:rPr>
              <a:t> </a:t>
            </a:r>
            <a:r>
              <a:rPr dirty="0" spc="-40">
                <a:solidFill>
                  <a:srgbClr val="FFFFFF"/>
                </a:solidFill>
              </a:rPr>
              <a:t>misma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la</a:t>
            </a:r>
            <a:r>
              <a:rPr dirty="0" spc="-9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curva.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62454" y="4912521"/>
            <a:ext cx="8806180" cy="224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51100">
              <a:lnSpc>
                <a:spcPct val="110200"/>
              </a:lnSpc>
              <a:spcBef>
                <a:spcPts val="100"/>
              </a:spcBef>
            </a:pPr>
            <a:r>
              <a:rPr dirty="0" sz="2750" spc="-350" b="1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14" b="1">
                <a:solidFill>
                  <a:srgbClr val="FFFFFF"/>
                </a:solidFill>
                <a:latin typeface="Tahoma"/>
                <a:cs typeface="Tahoma"/>
              </a:rPr>
              <a:t>Longitud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85" b="1">
                <a:solidFill>
                  <a:srgbClr val="FFFFFF"/>
                </a:solidFill>
                <a:latin typeface="Tahoma"/>
                <a:cs typeface="Tahoma"/>
              </a:rPr>
              <a:t>transición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peralte </a:t>
            </a:r>
            <a:r>
              <a:rPr dirty="0" sz="2750" spc="1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ancho</a:t>
            </a:r>
            <a:r>
              <a:rPr dirty="0" sz="2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carril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738505" algn="l"/>
              </a:tabLst>
            </a:pPr>
            <a:r>
              <a:rPr dirty="0" sz="2750" spc="11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6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valor</a:t>
            </a:r>
            <a:r>
              <a:rPr dirty="0" sz="27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35" b="1">
                <a:solidFill>
                  <a:srgbClr val="FFFFFF"/>
                </a:solidFill>
                <a:latin typeface="Tahoma"/>
                <a:cs typeface="Tahoma"/>
              </a:rPr>
              <a:t>peralte</a:t>
            </a:r>
            <a:r>
              <a:rPr dirty="0" sz="27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7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10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ts val="2960"/>
              </a:lnSpc>
              <a:spcBef>
                <a:spcPts val="715"/>
              </a:spcBef>
            </a:pP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inclinación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75" b="1">
                <a:solidFill>
                  <a:srgbClr val="FFFFFF"/>
                </a:solidFill>
                <a:latin typeface="Tahoma"/>
                <a:cs typeface="Tahoma"/>
              </a:rPr>
              <a:t>longitudinal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rampa</a:t>
            </a:r>
            <a:r>
              <a:rPr dirty="0" sz="275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peralte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7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19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674363" y="3473195"/>
            <a:ext cx="1685925" cy="754380"/>
            <a:chOff x="3674363" y="3473195"/>
            <a:chExt cx="1685925" cy="754380"/>
          </a:xfrm>
        </p:grpSpPr>
        <p:sp>
          <p:nvSpPr>
            <p:cNvPr id="6" name="object 6" descr=""/>
            <p:cNvSpPr/>
            <p:nvPr/>
          </p:nvSpPr>
          <p:spPr>
            <a:xfrm>
              <a:off x="3674351" y="3770388"/>
              <a:ext cx="730885" cy="195580"/>
            </a:xfrm>
            <a:custGeom>
              <a:avLst/>
              <a:gdLst/>
              <a:ahLst/>
              <a:cxnLst/>
              <a:rect l="l" t="t" r="r" b="b"/>
              <a:pathLst>
                <a:path w="730885" h="195579">
                  <a:moveTo>
                    <a:pt x="353949" y="160108"/>
                  </a:moveTo>
                  <a:lnTo>
                    <a:pt x="340233" y="146304"/>
                  </a:lnTo>
                  <a:lnTo>
                    <a:pt x="333946" y="153543"/>
                  </a:lnTo>
                  <a:lnTo>
                    <a:pt x="328523" y="158965"/>
                  </a:lnTo>
                  <a:lnTo>
                    <a:pt x="319379" y="166014"/>
                  </a:lnTo>
                  <a:lnTo>
                    <a:pt x="315277" y="167728"/>
                  </a:lnTo>
                  <a:lnTo>
                    <a:pt x="311569" y="167640"/>
                  </a:lnTo>
                  <a:lnTo>
                    <a:pt x="308521" y="167728"/>
                  </a:lnTo>
                  <a:lnTo>
                    <a:pt x="306133" y="166776"/>
                  </a:lnTo>
                  <a:lnTo>
                    <a:pt x="302806" y="162966"/>
                  </a:lnTo>
                  <a:lnTo>
                    <a:pt x="301942" y="159537"/>
                  </a:lnTo>
                  <a:lnTo>
                    <a:pt x="301942" y="150876"/>
                  </a:lnTo>
                  <a:lnTo>
                    <a:pt x="302133" y="147637"/>
                  </a:lnTo>
                  <a:lnTo>
                    <a:pt x="302895" y="141820"/>
                  </a:lnTo>
                  <a:lnTo>
                    <a:pt x="305181" y="132207"/>
                  </a:lnTo>
                  <a:lnTo>
                    <a:pt x="322046" y="65913"/>
                  </a:lnTo>
                  <a:lnTo>
                    <a:pt x="322999" y="60769"/>
                  </a:lnTo>
                  <a:lnTo>
                    <a:pt x="324231" y="49809"/>
                  </a:lnTo>
                  <a:lnTo>
                    <a:pt x="324523" y="45148"/>
                  </a:lnTo>
                  <a:lnTo>
                    <a:pt x="324523" y="41236"/>
                  </a:lnTo>
                  <a:lnTo>
                    <a:pt x="307543" y="6197"/>
                  </a:lnTo>
                  <a:lnTo>
                    <a:pt x="283184" y="0"/>
                  </a:lnTo>
                  <a:lnTo>
                    <a:pt x="273291" y="673"/>
                  </a:lnTo>
                  <a:lnTo>
                    <a:pt x="230530" y="22656"/>
                  </a:lnTo>
                  <a:lnTo>
                    <a:pt x="214604" y="40665"/>
                  </a:lnTo>
                  <a:lnTo>
                    <a:pt x="213677" y="31724"/>
                  </a:lnTo>
                  <a:lnTo>
                    <a:pt x="181952" y="723"/>
                  </a:lnTo>
                  <a:lnTo>
                    <a:pt x="172885" y="0"/>
                  </a:lnTo>
                  <a:lnTo>
                    <a:pt x="162420" y="685"/>
                  </a:lnTo>
                  <a:lnTo>
                    <a:pt x="126746" y="16243"/>
                  </a:lnTo>
                  <a:lnTo>
                    <a:pt x="101155" y="42481"/>
                  </a:lnTo>
                  <a:lnTo>
                    <a:pt x="98869" y="41338"/>
                  </a:lnTo>
                  <a:lnTo>
                    <a:pt x="99631" y="38481"/>
                  </a:lnTo>
                  <a:lnTo>
                    <a:pt x="100012" y="35433"/>
                  </a:lnTo>
                  <a:lnTo>
                    <a:pt x="100012" y="22669"/>
                  </a:lnTo>
                  <a:lnTo>
                    <a:pt x="65151" y="0"/>
                  </a:lnTo>
                  <a:lnTo>
                    <a:pt x="57099" y="546"/>
                  </a:lnTo>
                  <a:lnTo>
                    <a:pt x="18084" y="18618"/>
                  </a:lnTo>
                  <a:lnTo>
                    <a:pt x="0" y="35052"/>
                  </a:lnTo>
                  <a:lnTo>
                    <a:pt x="13716" y="48768"/>
                  </a:lnTo>
                  <a:lnTo>
                    <a:pt x="19913" y="41808"/>
                  </a:lnTo>
                  <a:lnTo>
                    <a:pt x="25247" y="36474"/>
                  </a:lnTo>
                  <a:lnTo>
                    <a:pt x="34391" y="29337"/>
                  </a:lnTo>
                  <a:lnTo>
                    <a:pt x="38671" y="27520"/>
                  </a:lnTo>
                  <a:lnTo>
                    <a:pt x="46101" y="27520"/>
                  </a:lnTo>
                  <a:lnTo>
                    <a:pt x="48577" y="28663"/>
                  </a:lnTo>
                  <a:lnTo>
                    <a:pt x="51346" y="33235"/>
                  </a:lnTo>
                  <a:lnTo>
                    <a:pt x="52006" y="36474"/>
                  </a:lnTo>
                  <a:lnTo>
                    <a:pt x="52006" y="45046"/>
                  </a:lnTo>
                  <a:lnTo>
                    <a:pt x="51054" y="51333"/>
                  </a:lnTo>
                  <a:lnTo>
                    <a:pt x="18389" y="192024"/>
                  </a:lnTo>
                  <a:lnTo>
                    <a:pt x="73253" y="192024"/>
                  </a:lnTo>
                  <a:lnTo>
                    <a:pt x="94678" y="95059"/>
                  </a:lnTo>
                  <a:lnTo>
                    <a:pt x="110388" y="56692"/>
                  </a:lnTo>
                  <a:lnTo>
                    <a:pt x="140589" y="29044"/>
                  </a:lnTo>
                  <a:lnTo>
                    <a:pt x="151447" y="29044"/>
                  </a:lnTo>
                  <a:lnTo>
                    <a:pt x="155067" y="30568"/>
                  </a:lnTo>
                  <a:lnTo>
                    <a:pt x="159639" y="36576"/>
                  </a:lnTo>
                  <a:lnTo>
                    <a:pt x="160782" y="41236"/>
                  </a:lnTo>
                  <a:lnTo>
                    <a:pt x="160782" y="47713"/>
                  </a:lnTo>
                  <a:lnTo>
                    <a:pt x="160591" y="53911"/>
                  </a:lnTo>
                  <a:lnTo>
                    <a:pt x="159550" y="61341"/>
                  </a:lnTo>
                  <a:lnTo>
                    <a:pt x="158597" y="66001"/>
                  </a:lnTo>
                  <a:lnTo>
                    <a:pt x="157162" y="71716"/>
                  </a:lnTo>
                  <a:lnTo>
                    <a:pt x="129260" y="192024"/>
                  </a:lnTo>
                  <a:lnTo>
                    <a:pt x="184315" y="192024"/>
                  </a:lnTo>
                  <a:lnTo>
                    <a:pt x="205359" y="95059"/>
                  </a:lnTo>
                  <a:lnTo>
                    <a:pt x="207721" y="85394"/>
                  </a:lnTo>
                  <a:lnTo>
                    <a:pt x="226136" y="50431"/>
                  </a:lnTo>
                  <a:lnTo>
                    <a:pt x="251561" y="29044"/>
                  </a:lnTo>
                  <a:lnTo>
                    <a:pt x="266230" y="29044"/>
                  </a:lnTo>
                  <a:lnTo>
                    <a:pt x="270802" y="34861"/>
                  </a:lnTo>
                  <a:lnTo>
                    <a:pt x="270802" y="51054"/>
                  </a:lnTo>
                  <a:lnTo>
                    <a:pt x="270040" y="57531"/>
                  </a:lnTo>
                  <a:lnTo>
                    <a:pt x="266890" y="74002"/>
                  </a:lnTo>
                  <a:lnTo>
                    <a:pt x="265087" y="81813"/>
                  </a:lnTo>
                  <a:lnTo>
                    <a:pt x="262991" y="89154"/>
                  </a:lnTo>
                  <a:lnTo>
                    <a:pt x="254127" y="122110"/>
                  </a:lnTo>
                  <a:lnTo>
                    <a:pt x="252514" y="128587"/>
                  </a:lnTo>
                  <a:lnTo>
                    <a:pt x="251269" y="134874"/>
                  </a:lnTo>
                  <a:lnTo>
                    <a:pt x="249466" y="146875"/>
                  </a:lnTo>
                  <a:lnTo>
                    <a:pt x="248983" y="151917"/>
                  </a:lnTo>
                  <a:lnTo>
                    <a:pt x="248983" y="155917"/>
                  </a:lnTo>
                  <a:lnTo>
                    <a:pt x="270700" y="192735"/>
                  </a:lnTo>
                  <a:lnTo>
                    <a:pt x="287845" y="195072"/>
                  </a:lnTo>
                  <a:lnTo>
                    <a:pt x="296532" y="194576"/>
                  </a:lnTo>
                  <a:lnTo>
                    <a:pt x="336257" y="176453"/>
                  </a:lnTo>
                  <a:lnTo>
                    <a:pt x="344881" y="168986"/>
                  </a:lnTo>
                  <a:lnTo>
                    <a:pt x="353949" y="160108"/>
                  </a:lnTo>
                  <a:close/>
                </a:path>
                <a:path w="730885" h="195579">
                  <a:moveTo>
                    <a:pt x="730377" y="108204"/>
                  </a:moveTo>
                  <a:lnTo>
                    <a:pt x="494830" y="108204"/>
                  </a:lnTo>
                  <a:lnTo>
                    <a:pt x="494830" y="134112"/>
                  </a:lnTo>
                  <a:lnTo>
                    <a:pt x="730377" y="134112"/>
                  </a:lnTo>
                  <a:lnTo>
                    <a:pt x="730377" y="108204"/>
                  </a:lnTo>
                  <a:close/>
                </a:path>
                <a:path w="730885" h="195579">
                  <a:moveTo>
                    <a:pt x="730377" y="27432"/>
                  </a:moveTo>
                  <a:lnTo>
                    <a:pt x="494830" y="27432"/>
                  </a:lnTo>
                  <a:lnTo>
                    <a:pt x="494830" y="53340"/>
                  </a:lnTo>
                  <a:lnTo>
                    <a:pt x="730377" y="53340"/>
                  </a:lnTo>
                  <a:lnTo>
                    <a:pt x="730377" y="2743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522" y="3473195"/>
              <a:ext cx="218598" cy="19507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6516" y="3480815"/>
              <a:ext cx="137445" cy="1447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6550" y="3473195"/>
              <a:ext cx="176974" cy="19507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539996" y="3838968"/>
              <a:ext cx="820419" cy="388620"/>
            </a:xfrm>
            <a:custGeom>
              <a:avLst/>
              <a:gdLst/>
              <a:ahLst/>
              <a:cxnLst/>
              <a:rect l="l" t="t" r="r" b="b"/>
              <a:pathLst>
                <a:path w="820420" h="388620">
                  <a:moveTo>
                    <a:pt x="423291" y="309359"/>
                  </a:moveTo>
                  <a:lnTo>
                    <a:pt x="397281" y="309359"/>
                  </a:lnTo>
                  <a:lnTo>
                    <a:pt x="393852" y="318693"/>
                  </a:lnTo>
                  <a:lnTo>
                    <a:pt x="390525" y="326415"/>
                  </a:lnTo>
                  <a:lnTo>
                    <a:pt x="387184" y="332511"/>
                  </a:lnTo>
                  <a:lnTo>
                    <a:pt x="383857" y="338696"/>
                  </a:lnTo>
                  <a:lnTo>
                    <a:pt x="380606" y="343535"/>
                  </a:lnTo>
                  <a:lnTo>
                    <a:pt x="377088" y="347459"/>
                  </a:lnTo>
                  <a:lnTo>
                    <a:pt x="373761" y="351370"/>
                  </a:lnTo>
                  <a:lnTo>
                    <a:pt x="370713" y="354418"/>
                  </a:lnTo>
                  <a:lnTo>
                    <a:pt x="367855" y="356514"/>
                  </a:lnTo>
                  <a:lnTo>
                    <a:pt x="365086" y="358698"/>
                  </a:lnTo>
                  <a:lnTo>
                    <a:pt x="361950" y="360324"/>
                  </a:lnTo>
                  <a:lnTo>
                    <a:pt x="358521" y="361276"/>
                  </a:lnTo>
                  <a:lnTo>
                    <a:pt x="355092" y="362318"/>
                  </a:lnTo>
                  <a:lnTo>
                    <a:pt x="351205" y="362699"/>
                  </a:lnTo>
                  <a:lnTo>
                    <a:pt x="307746" y="362699"/>
                  </a:lnTo>
                  <a:lnTo>
                    <a:pt x="307835" y="362318"/>
                  </a:lnTo>
                  <a:lnTo>
                    <a:pt x="349084" y="176199"/>
                  </a:lnTo>
                  <a:lnTo>
                    <a:pt x="367665" y="139242"/>
                  </a:lnTo>
                  <a:lnTo>
                    <a:pt x="374904" y="137147"/>
                  </a:lnTo>
                  <a:lnTo>
                    <a:pt x="377571" y="124955"/>
                  </a:lnTo>
                  <a:lnTo>
                    <a:pt x="281355" y="124955"/>
                  </a:lnTo>
                  <a:lnTo>
                    <a:pt x="278688" y="137147"/>
                  </a:lnTo>
                  <a:lnTo>
                    <a:pt x="284314" y="138010"/>
                  </a:lnTo>
                  <a:lnTo>
                    <a:pt x="288404" y="139623"/>
                  </a:lnTo>
                  <a:lnTo>
                    <a:pt x="290880" y="142100"/>
                  </a:lnTo>
                  <a:lnTo>
                    <a:pt x="293357" y="144678"/>
                  </a:lnTo>
                  <a:lnTo>
                    <a:pt x="294601" y="148577"/>
                  </a:lnTo>
                  <a:lnTo>
                    <a:pt x="294601" y="161251"/>
                  </a:lnTo>
                  <a:lnTo>
                    <a:pt x="293839" y="168770"/>
                  </a:lnTo>
                  <a:lnTo>
                    <a:pt x="292125" y="176199"/>
                  </a:lnTo>
                  <a:lnTo>
                    <a:pt x="257263" y="333933"/>
                  </a:lnTo>
                  <a:lnTo>
                    <a:pt x="238785" y="371081"/>
                  </a:lnTo>
                  <a:lnTo>
                    <a:pt x="231444" y="372986"/>
                  </a:lnTo>
                  <a:lnTo>
                    <a:pt x="228777" y="385559"/>
                  </a:lnTo>
                  <a:lnTo>
                    <a:pt x="403758" y="385559"/>
                  </a:lnTo>
                  <a:lnTo>
                    <a:pt x="409613" y="362699"/>
                  </a:lnTo>
                  <a:lnTo>
                    <a:pt x="409714" y="362318"/>
                  </a:lnTo>
                  <a:lnTo>
                    <a:pt x="423291" y="309359"/>
                  </a:lnTo>
                  <a:close/>
                </a:path>
                <a:path w="820420" h="388620">
                  <a:moveTo>
                    <a:pt x="597408" y="196583"/>
                  </a:moveTo>
                  <a:lnTo>
                    <a:pt x="550926" y="196583"/>
                  </a:lnTo>
                  <a:lnTo>
                    <a:pt x="562063" y="149339"/>
                  </a:lnTo>
                  <a:lnTo>
                    <a:pt x="516153" y="149339"/>
                  </a:lnTo>
                  <a:lnTo>
                    <a:pt x="502920" y="186588"/>
                  </a:lnTo>
                  <a:lnTo>
                    <a:pt x="496722" y="194589"/>
                  </a:lnTo>
                  <a:lnTo>
                    <a:pt x="493674" y="197827"/>
                  </a:lnTo>
                  <a:lnTo>
                    <a:pt x="489775" y="200304"/>
                  </a:lnTo>
                  <a:lnTo>
                    <a:pt x="485203" y="201828"/>
                  </a:lnTo>
                  <a:lnTo>
                    <a:pt x="480631" y="203542"/>
                  </a:lnTo>
                  <a:lnTo>
                    <a:pt x="474713" y="204203"/>
                  </a:lnTo>
                  <a:lnTo>
                    <a:pt x="464908" y="204203"/>
                  </a:lnTo>
                  <a:lnTo>
                    <a:pt x="461289" y="219443"/>
                  </a:lnTo>
                  <a:lnTo>
                    <a:pt x="491109" y="219443"/>
                  </a:lnTo>
                  <a:lnTo>
                    <a:pt x="471385" y="302602"/>
                  </a:lnTo>
                  <a:lnTo>
                    <a:pt x="469493" y="311302"/>
                  </a:lnTo>
                  <a:lnTo>
                    <a:pt x="464527" y="340601"/>
                  </a:lnTo>
                  <a:lnTo>
                    <a:pt x="464527" y="346506"/>
                  </a:lnTo>
                  <a:lnTo>
                    <a:pt x="482727" y="382384"/>
                  </a:lnTo>
                  <a:lnTo>
                    <a:pt x="509676" y="388607"/>
                  </a:lnTo>
                  <a:lnTo>
                    <a:pt x="520306" y="388099"/>
                  </a:lnTo>
                  <a:lnTo>
                    <a:pt x="564794" y="368541"/>
                  </a:lnTo>
                  <a:lnTo>
                    <a:pt x="574243" y="359752"/>
                  </a:lnTo>
                  <a:lnTo>
                    <a:pt x="583298" y="350126"/>
                  </a:lnTo>
                  <a:lnTo>
                    <a:pt x="568540" y="335267"/>
                  </a:lnTo>
                  <a:lnTo>
                    <a:pt x="563359" y="341147"/>
                  </a:lnTo>
                  <a:lnTo>
                    <a:pt x="558368" y="346189"/>
                  </a:lnTo>
                  <a:lnTo>
                    <a:pt x="553567" y="350393"/>
                  </a:lnTo>
                  <a:lnTo>
                    <a:pt x="548919" y="353745"/>
                  </a:lnTo>
                  <a:lnTo>
                    <a:pt x="542912" y="357746"/>
                  </a:lnTo>
                  <a:lnTo>
                    <a:pt x="537019" y="359752"/>
                  </a:lnTo>
                  <a:lnTo>
                    <a:pt x="527011" y="359752"/>
                  </a:lnTo>
                  <a:lnTo>
                    <a:pt x="523862" y="358419"/>
                  </a:lnTo>
                  <a:lnTo>
                    <a:pt x="519582" y="352983"/>
                  </a:lnTo>
                  <a:lnTo>
                    <a:pt x="518439" y="348602"/>
                  </a:lnTo>
                  <a:lnTo>
                    <a:pt x="518439" y="338035"/>
                  </a:lnTo>
                  <a:lnTo>
                    <a:pt x="526821" y="295554"/>
                  </a:lnTo>
                  <a:lnTo>
                    <a:pt x="545401" y="219443"/>
                  </a:lnTo>
                  <a:lnTo>
                    <a:pt x="592264" y="219443"/>
                  </a:lnTo>
                  <a:lnTo>
                    <a:pt x="597408" y="196583"/>
                  </a:lnTo>
                  <a:close/>
                </a:path>
                <a:path w="820420" h="388620">
                  <a:moveTo>
                    <a:pt x="81989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19899" y="25908"/>
                  </a:lnTo>
                  <a:lnTo>
                    <a:pt x="81989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5377" y="839178"/>
            <a:ext cx="9178925" cy="612584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 marR="6350">
              <a:lnSpc>
                <a:spcPts val="2740"/>
              </a:lnSpc>
              <a:spcBef>
                <a:spcPts val="765"/>
              </a:spcBef>
              <a:tabLst>
                <a:tab pos="727075" algn="l"/>
                <a:tab pos="1467485" algn="l"/>
                <a:tab pos="2802255" algn="l"/>
                <a:tab pos="4104004" algn="l"/>
                <a:tab pos="4779010" algn="l"/>
                <a:tab pos="6262370" algn="l"/>
                <a:tab pos="7249159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tramo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curvo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tendrá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inclinación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asociada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00"/>
                </a:solidFill>
                <a:latin typeface="Verdana"/>
                <a:cs typeface="Verdana"/>
              </a:rPr>
              <a:t>peralte.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50" spc="-10" b="1">
                <a:solidFill>
                  <a:srgbClr val="FF2AD8"/>
                </a:solidFill>
                <a:latin typeface="Tahoma"/>
                <a:cs typeface="Tahoma"/>
              </a:rPr>
              <a:t>FUNCIÓN:</a:t>
            </a:r>
            <a:endParaRPr sz="2850">
              <a:latin typeface="Tahoma"/>
              <a:cs typeface="Tahoma"/>
            </a:endParaRPr>
          </a:p>
          <a:p>
            <a:pPr marL="12700" marR="6985">
              <a:lnSpc>
                <a:spcPts val="2750"/>
              </a:lnSpc>
              <a:spcBef>
                <a:spcPts val="650"/>
              </a:spcBef>
              <a:tabLst>
                <a:tab pos="2061845" algn="l"/>
              </a:tabLst>
            </a:pPr>
            <a:r>
              <a:rPr dirty="0" sz="2850" spc="-50">
                <a:solidFill>
                  <a:srgbClr val="FFFFFF"/>
                </a:solidFill>
                <a:latin typeface="Verdana"/>
                <a:cs typeface="Verdana"/>
              </a:rPr>
              <a:t>Facilitar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desplazamiento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seguro</a:t>
            </a:r>
            <a:r>
              <a:rPr dirty="0" sz="28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1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8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vehículos </a:t>
            </a:r>
            <a:r>
              <a:rPr dirty="0" sz="2850" spc="-235">
                <a:solidFill>
                  <a:srgbClr val="FFFFFF"/>
                </a:solidFill>
                <a:latin typeface="Verdana"/>
                <a:cs typeface="Verdana"/>
              </a:rPr>
              <a:t>sin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peligros</a:t>
            </a:r>
            <a:r>
              <a:rPr dirty="0" sz="28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Verdana"/>
                <a:cs typeface="Verdana"/>
              </a:rPr>
              <a:t>deslizamientos.</a:t>
            </a:r>
            <a:r>
              <a:rPr dirty="0" sz="28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(Peralte)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850">
              <a:latin typeface="Verdana"/>
              <a:cs typeface="Verdana"/>
            </a:endParaRPr>
          </a:p>
          <a:p>
            <a:pPr marL="12700" marR="5080">
              <a:lnSpc>
                <a:spcPts val="2750"/>
              </a:lnSpc>
              <a:spcBef>
                <a:spcPts val="5"/>
              </a:spcBef>
              <a:tabLst>
                <a:tab pos="737870" algn="l"/>
                <a:tab pos="1490345" algn="l"/>
                <a:tab pos="2836545" algn="l"/>
                <a:tab pos="4069079" algn="l"/>
                <a:tab pos="4754880" algn="l"/>
                <a:tab pos="6249035" algn="l"/>
                <a:tab pos="7250430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0" b="1">
                <a:solidFill>
                  <a:srgbClr val="FFFF00"/>
                </a:solidFill>
                <a:latin typeface="Tahoma"/>
                <a:cs typeface="Tahoma"/>
              </a:rPr>
              <a:t>tramo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recto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tendrá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inclinación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asociada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00"/>
                </a:solidFill>
                <a:latin typeface="Verdana"/>
                <a:cs typeface="Verdana"/>
              </a:rPr>
              <a:t>bombeo.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50" spc="-10" b="1">
                <a:solidFill>
                  <a:srgbClr val="FF2AD8"/>
                </a:solidFill>
                <a:latin typeface="Tahoma"/>
                <a:cs typeface="Tahoma"/>
              </a:rPr>
              <a:t>FUNCIÓN:</a:t>
            </a:r>
            <a:endParaRPr sz="2850">
              <a:latin typeface="Tahoma"/>
              <a:cs typeface="Tahoma"/>
            </a:endParaRPr>
          </a:p>
          <a:p>
            <a:pPr marL="12700" marR="6985">
              <a:lnSpc>
                <a:spcPts val="2750"/>
              </a:lnSpc>
              <a:spcBef>
                <a:spcPts val="650"/>
              </a:spcBef>
              <a:tabLst>
                <a:tab pos="2195830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Facilitar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drenaje</a:t>
            </a:r>
            <a:r>
              <a:rPr dirty="0" sz="285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aguas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5">
                <a:solidFill>
                  <a:srgbClr val="FFFFFF"/>
                </a:solidFill>
                <a:latin typeface="Verdana"/>
                <a:cs typeface="Verdana"/>
              </a:rPr>
              <a:t>lluvias</a:t>
            </a:r>
            <a:r>
              <a:rPr dirty="0" sz="285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95">
                <a:solidFill>
                  <a:srgbClr val="FFFFFF"/>
                </a:solidFill>
                <a:latin typeface="Verdana"/>
                <a:cs typeface="Verdana"/>
              </a:rPr>
              <a:t>hacia</a:t>
            </a:r>
            <a:r>
              <a:rPr dirty="0" sz="285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las cunetas.</a:t>
            </a:r>
            <a:r>
              <a:rPr dirty="0" sz="28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(Bombeo)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2850">
              <a:latin typeface="Verdana"/>
              <a:cs typeface="Verdana"/>
            </a:endParaRPr>
          </a:p>
          <a:p>
            <a:pPr marL="12700" marR="5715">
              <a:lnSpc>
                <a:spcPts val="2740"/>
              </a:lnSpc>
              <a:tabLst>
                <a:tab pos="4328795" algn="l"/>
              </a:tabLst>
            </a:pP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285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25">
                <a:solidFill>
                  <a:srgbClr val="FFFFFF"/>
                </a:solidFill>
                <a:latin typeface="Verdana"/>
                <a:cs typeface="Verdana"/>
              </a:rPr>
              <a:t>depende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285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superficie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intensidad</a:t>
            </a:r>
            <a:r>
              <a:rPr dirty="0" sz="28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4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lluvias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(tabla)</a:t>
            </a:r>
            <a:endParaRPr sz="2850">
              <a:latin typeface="Verdana"/>
              <a:cs typeface="Verdana"/>
            </a:endParaRPr>
          </a:p>
          <a:p>
            <a:pPr marL="3945890">
              <a:lnSpc>
                <a:spcPct val="100000"/>
              </a:lnSpc>
              <a:spcBef>
                <a:spcPts val="30"/>
              </a:spcBef>
            </a:pPr>
            <a:r>
              <a:rPr dirty="0" sz="2850" spc="-555">
                <a:solidFill>
                  <a:srgbClr val="FFFFFF"/>
                </a:solidFill>
                <a:latin typeface="Verdana"/>
                <a:cs typeface="Verdana"/>
              </a:rPr>
              <a:t>1%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6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80">
                <a:solidFill>
                  <a:srgbClr val="FFFFFF"/>
                </a:solidFill>
                <a:latin typeface="Verdana"/>
                <a:cs typeface="Verdana"/>
              </a:rPr>
              <a:t>4%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958" y="500634"/>
              <a:ext cx="7792212" cy="3444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059180"/>
              <a:ext cx="9201911" cy="6312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022" y="483870"/>
              <a:ext cx="6376416" cy="4084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241" y="1120902"/>
              <a:ext cx="6659880" cy="4084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24" y="1827275"/>
              <a:ext cx="8682227" cy="4925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876300"/>
              <a:ext cx="5068823" cy="33375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491" y="4064508"/>
              <a:ext cx="5571743" cy="3465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" y="1114044"/>
              <a:ext cx="5032247" cy="33268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1059" y="4044696"/>
              <a:ext cx="5387340" cy="3613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" y="1114044"/>
              <a:ext cx="9108948" cy="6257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510283"/>
              <a:ext cx="9144000" cy="5562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690" y="447294"/>
            <a:ext cx="2619755" cy="4084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451" y="1311608"/>
            <a:ext cx="8806180" cy="5447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678805">
              <a:lnSpc>
                <a:spcPct val="1004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Curva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derecha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Carretera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Secundaria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Ve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Km/h</a:t>
            </a:r>
            <a:endParaRPr sz="2300">
              <a:latin typeface="Verdana"/>
              <a:cs typeface="Verdana"/>
            </a:endParaRPr>
          </a:p>
          <a:p>
            <a:pPr marL="12700" marR="6765290">
              <a:lnSpc>
                <a:spcPct val="100400"/>
              </a:lnSpc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Radio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113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Lc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95,75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15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465,32</a:t>
            </a:r>
            <a:endParaRPr sz="2300">
              <a:latin typeface="Verdana"/>
              <a:cs typeface="Verdana"/>
            </a:endParaRPr>
          </a:p>
          <a:p>
            <a:pPr marL="12700" marR="3362960">
              <a:lnSpc>
                <a:spcPct val="100400"/>
              </a:lnSpc>
              <a:spcBef>
                <a:spcPts val="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Pendiente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longitudinal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vía: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74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dirty="0" sz="2300" spc="105">
                <a:solidFill>
                  <a:srgbClr val="FFFFFF"/>
                </a:solidFill>
                <a:latin typeface="Verdana"/>
                <a:cs typeface="Verdana"/>
              </a:rPr>
              <a:t> Cota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00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FFFFFF"/>
                </a:solidFill>
                <a:latin typeface="Verdana"/>
                <a:cs typeface="Verdana"/>
              </a:rPr>
              <a:t>250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3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2780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acuerdo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9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datos,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calcular:</a:t>
            </a:r>
            <a:endParaRPr sz="2300">
              <a:latin typeface="Verdana"/>
              <a:cs typeface="Verdana"/>
            </a:endParaRPr>
          </a:p>
          <a:p>
            <a:pPr algn="just" marL="12700" marR="5080">
              <a:lnSpc>
                <a:spcPts val="2220"/>
              </a:lnSpc>
              <a:spcBef>
                <a:spcPts val="540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23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30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todas</a:t>
            </a:r>
            <a:r>
              <a:rPr dirty="0" sz="230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3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abscisas</a:t>
            </a:r>
            <a:r>
              <a:rPr dirty="0" sz="23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curva,</a:t>
            </a:r>
            <a:r>
              <a:rPr dirty="0" sz="230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teniendo</a:t>
            </a:r>
            <a:r>
              <a:rPr dirty="0" sz="230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cuenta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cuerda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unidad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realizando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 fuera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2300">
              <a:latin typeface="Verdana"/>
              <a:cs typeface="Verdana"/>
            </a:endParaRPr>
          </a:p>
          <a:p>
            <a:pPr algn="just" marL="12700" marR="8255">
              <a:lnSpc>
                <a:spcPts val="2210"/>
              </a:lnSpc>
            </a:pP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Diseñar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entero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múltiplo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230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próximo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al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Verdana"/>
                <a:cs typeface="Verdana"/>
              </a:rPr>
              <a:t>mínimo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Lt.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690" y="447294"/>
            <a:ext cx="2619755" cy="408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390" y="968762"/>
            <a:ext cx="6224270" cy="965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180" b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50" spc="-204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420" b="0">
                <a:solidFill>
                  <a:srgbClr val="FFFFFF"/>
                </a:solidFill>
                <a:latin typeface="Verdana"/>
                <a:cs typeface="Verdana"/>
              </a:rPr>
              <a:t>8,0%</a:t>
            </a:r>
            <a:r>
              <a:rPr dirty="0" sz="3050" spc="-1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 b="0">
                <a:solidFill>
                  <a:srgbClr val="FFFFFF"/>
                </a:solidFill>
                <a:latin typeface="Verdana"/>
                <a:cs typeface="Verdana"/>
              </a:rPr>
              <a:t>(por</a:t>
            </a:r>
            <a:r>
              <a:rPr dirty="0" sz="3050" spc="-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 b="0">
                <a:solidFill>
                  <a:srgbClr val="FFFFFF"/>
                </a:solidFill>
                <a:latin typeface="Verdana"/>
                <a:cs typeface="Verdana"/>
              </a:rPr>
              <a:t>tabla)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-14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10" b="0">
                <a:solidFill>
                  <a:srgbClr val="FFFFFF"/>
                </a:solidFill>
                <a:latin typeface="Verdana"/>
                <a:cs typeface="Verdana"/>
              </a:rPr>
              <a:t>acuerdo</a:t>
            </a:r>
            <a:r>
              <a:rPr dirty="0" sz="3050" spc="-18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050" spc="-1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manual</a:t>
            </a:r>
            <a:r>
              <a:rPr dirty="0" sz="3050" spc="-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0" b="0">
                <a:solidFill>
                  <a:srgbClr val="FFFFFF"/>
                </a:solidFill>
                <a:latin typeface="Verdana"/>
                <a:cs typeface="Verdana"/>
              </a:rPr>
              <a:t>tenemos: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714896" y="1907578"/>
            <a:ext cx="197929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3,65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2390" y="1907578"/>
            <a:ext cx="3133725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1386840" algn="l"/>
              </a:tabLst>
            </a:pPr>
            <a:r>
              <a:rPr dirty="0" sz="3050" spc="110">
                <a:solidFill>
                  <a:srgbClr val="FFFFFF"/>
                </a:solidFill>
                <a:latin typeface="Verdana"/>
                <a:cs typeface="Verdana"/>
              </a:rPr>
              <a:t>Calzada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7,3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máx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0,6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m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min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0,365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2390" y="5193336"/>
            <a:ext cx="3036570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1818005" algn="l"/>
              </a:tabLst>
            </a:pP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Verdana"/>
                <a:cs typeface="Verdana"/>
              </a:rPr>
              <a:t>min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48,67</a:t>
            </a:r>
            <a:r>
              <a:rPr dirty="0" sz="3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máx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0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80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60">
                <a:solidFill>
                  <a:srgbClr val="FFFFFF"/>
                </a:solidFill>
                <a:latin typeface="Verdana"/>
                <a:cs typeface="Verdana"/>
              </a:rPr>
              <a:t>Diseño=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50m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465" y="6714173"/>
            <a:ext cx="12966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entonces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585728" y="6601463"/>
            <a:ext cx="3268979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recalculad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75">
                <a:solidFill>
                  <a:srgbClr val="FFFFFF"/>
                </a:solidFill>
                <a:latin typeface="Verdana"/>
                <a:cs typeface="Verdana"/>
              </a:rPr>
              <a:t>0,584%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49095" y="2859024"/>
            <a:ext cx="8371840" cy="3098800"/>
            <a:chOff x="1149095" y="2859024"/>
            <a:chExt cx="8371840" cy="309880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9095" y="3806952"/>
              <a:ext cx="2240279" cy="97383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816" y="2859024"/>
              <a:ext cx="4515611" cy="30982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1216152" y="2494788"/>
              <a:ext cx="3813175" cy="1268095"/>
            </a:xfrm>
            <a:custGeom>
              <a:avLst/>
              <a:gdLst/>
              <a:ahLst/>
              <a:cxnLst/>
              <a:rect l="l" t="t" r="r" b="b"/>
              <a:pathLst>
                <a:path w="3813175" h="1268095">
                  <a:moveTo>
                    <a:pt x="3813048" y="1267967"/>
                  </a:moveTo>
                  <a:lnTo>
                    <a:pt x="0" y="1267967"/>
                  </a:lnTo>
                  <a:lnTo>
                    <a:pt x="0" y="0"/>
                  </a:lnTo>
                  <a:lnTo>
                    <a:pt x="3813048" y="0"/>
                  </a:lnTo>
                  <a:lnTo>
                    <a:pt x="3813048" y="12679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16152" y="2494788"/>
              <a:ext cx="3813175" cy="1268095"/>
            </a:xfrm>
            <a:custGeom>
              <a:avLst/>
              <a:gdLst/>
              <a:ahLst/>
              <a:cxnLst/>
              <a:rect l="l" t="t" r="r" b="b"/>
              <a:pathLst>
                <a:path w="3813175" h="1268095">
                  <a:moveTo>
                    <a:pt x="0" y="0"/>
                  </a:moveTo>
                  <a:lnTo>
                    <a:pt x="3813048" y="0"/>
                  </a:lnTo>
                  <a:lnTo>
                    <a:pt x="3813048" y="1267967"/>
                  </a:lnTo>
                  <a:lnTo>
                    <a:pt x="0" y="1267967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6690" y="447294"/>
              <a:ext cx="2619755" cy="40843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62390" y="968762"/>
            <a:ext cx="2974340" cy="965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1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Diseño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Verdana"/>
                <a:cs typeface="Verdana"/>
              </a:rPr>
              <a:t>50m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390" y="3785017"/>
            <a:ext cx="8561070" cy="2844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02680">
              <a:lnSpc>
                <a:spcPct val="101000"/>
              </a:lnSpc>
              <a:spcBef>
                <a:spcPts val="95"/>
              </a:spcBef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12,5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Lc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0">
                <a:solidFill>
                  <a:srgbClr val="FFFFFF"/>
                </a:solidFill>
                <a:latin typeface="Verdana"/>
                <a:cs typeface="Verdana"/>
              </a:rPr>
              <a:t>95,75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50">
              <a:latin typeface="Verdana"/>
              <a:cs typeface="Verdana"/>
            </a:endParaRPr>
          </a:p>
          <a:p>
            <a:pPr marL="12700" marR="5078730">
              <a:lnSpc>
                <a:spcPts val="3700"/>
              </a:lnSpc>
              <a:spcBef>
                <a:spcPts val="125"/>
              </a:spcBef>
            </a:pPr>
            <a:r>
              <a:rPr dirty="0" sz="3050" spc="-300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70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Verdana"/>
                <a:cs typeface="Verdana"/>
              </a:rPr>
              <a:t>465,32 </a:t>
            </a:r>
            <a:r>
              <a:rPr dirty="0" sz="3050" spc="165">
                <a:solidFill>
                  <a:srgbClr val="FFFFFF"/>
                </a:solidFill>
                <a:latin typeface="Verdana"/>
                <a:cs typeface="Verdana"/>
              </a:rPr>
              <a:t>PC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K0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369,57m</a:t>
            </a:r>
            <a:endParaRPr sz="3050">
              <a:latin typeface="Verdana"/>
              <a:cs typeface="Verdana"/>
            </a:endParaRPr>
          </a:p>
          <a:p>
            <a:pPr marL="255904">
              <a:lnSpc>
                <a:spcPct val="100000"/>
              </a:lnSpc>
              <a:spcBef>
                <a:spcPts val="3610"/>
              </a:spcBef>
              <a:tabLst>
                <a:tab pos="4435475" algn="l"/>
              </a:tabLst>
            </a:pPr>
            <a:r>
              <a:rPr dirty="0" sz="3050" spc="-114" b="1">
                <a:solidFill>
                  <a:srgbClr val="FFFF00"/>
                </a:solidFill>
                <a:latin typeface="Tahoma"/>
                <a:cs typeface="Tahoma"/>
              </a:rPr>
              <a:t>Transición</a:t>
            </a:r>
            <a:r>
              <a:rPr dirty="0" sz="3050" spc="-8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135" b="1">
                <a:solidFill>
                  <a:srgbClr val="FFFF00"/>
                </a:solidFill>
                <a:latin typeface="Tahoma"/>
                <a:cs typeface="Tahoma"/>
              </a:rPr>
              <a:t>de</a:t>
            </a:r>
            <a:r>
              <a:rPr dirty="0" sz="3050" spc="-5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00"/>
                </a:solidFill>
                <a:latin typeface="Tahoma"/>
                <a:cs typeface="Tahoma"/>
              </a:rPr>
              <a:t>peralte</a:t>
            </a:r>
            <a:r>
              <a:rPr dirty="0" sz="3050" b="1">
                <a:solidFill>
                  <a:srgbClr val="FFFF00"/>
                </a:solidFill>
                <a:latin typeface="Tahoma"/>
                <a:cs typeface="Tahoma"/>
              </a:rPr>
              <a:t>	por</a:t>
            </a:r>
            <a:r>
              <a:rPr dirty="0" sz="3050" spc="-10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65" b="1">
                <a:solidFill>
                  <a:srgbClr val="FFFF00"/>
                </a:solidFill>
                <a:latin typeface="Tahoma"/>
                <a:cs typeface="Tahoma"/>
              </a:rPr>
              <a:t>fuera</a:t>
            </a:r>
            <a:r>
              <a:rPr dirty="0" sz="3050" spc="-105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FFFF00"/>
                </a:solidFill>
                <a:latin typeface="Tahoma"/>
                <a:cs typeface="Tahoma"/>
              </a:rPr>
              <a:t>de</a:t>
            </a:r>
            <a:r>
              <a:rPr dirty="0" sz="3050" spc="-105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00"/>
                </a:solidFill>
                <a:latin typeface="Tahoma"/>
                <a:cs typeface="Tahoma"/>
              </a:rPr>
              <a:t>la</a:t>
            </a:r>
            <a:r>
              <a:rPr dirty="0" sz="3050" spc="-13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00"/>
                </a:solidFill>
                <a:latin typeface="Tahoma"/>
                <a:cs typeface="Tahoma"/>
              </a:rPr>
              <a:t>curva.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045017" y="2430780"/>
            <a:ext cx="6986270" cy="1268095"/>
            <a:chOff x="2045017" y="2430780"/>
            <a:chExt cx="6986270" cy="1268095"/>
          </a:xfrm>
        </p:grpSpPr>
        <p:sp>
          <p:nvSpPr>
            <p:cNvPr id="9" name="object 9" descr=""/>
            <p:cNvSpPr/>
            <p:nvPr/>
          </p:nvSpPr>
          <p:spPr>
            <a:xfrm>
              <a:off x="2045017" y="2668536"/>
              <a:ext cx="1013460" cy="571500"/>
            </a:xfrm>
            <a:custGeom>
              <a:avLst/>
              <a:gdLst/>
              <a:ahLst/>
              <a:cxnLst/>
              <a:rect l="l" t="t" r="r" b="b"/>
              <a:pathLst>
                <a:path w="1013460" h="571500">
                  <a:moveTo>
                    <a:pt x="276123" y="310883"/>
                  </a:moveTo>
                  <a:lnTo>
                    <a:pt x="205740" y="310883"/>
                  </a:lnTo>
                  <a:lnTo>
                    <a:pt x="203073" y="323075"/>
                  </a:lnTo>
                  <a:lnTo>
                    <a:pt x="208788" y="323938"/>
                  </a:lnTo>
                  <a:lnTo>
                    <a:pt x="212788" y="325551"/>
                  </a:lnTo>
                  <a:lnTo>
                    <a:pt x="217741" y="330606"/>
                  </a:lnTo>
                  <a:lnTo>
                    <a:pt x="218973" y="334505"/>
                  </a:lnTo>
                  <a:lnTo>
                    <a:pt x="218973" y="347078"/>
                  </a:lnTo>
                  <a:lnTo>
                    <a:pt x="218211" y="354507"/>
                  </a:lnTo>
                  <a:lnTo>
                    <a:pt x="198831" y="443166"/>
                  </a:lnTo>
                  <a:lnTo>
                    <a:pt x="195008" y="461949"/>
                  </a:lnTo>
                  <a:lnTo>
                    <a:pt x="191592" y="479818"/>
                  </a:lnTo>
                  <a:lnTo>
                    <a:pt x="188595" y="496722"/>
                  </a:lnTo>
                  <a:lnTo>
                    <a:pt x="186118" y="496722"/>
                  </a:lnTo>
                  <a:lnTo>
                    <a:pt x="169367" y="440372"/>
                  </a:lnTo>
                  <a:lnTo>
                    <a:pt x="125247" y="310883"/>
                  </a:lnTo>
                  <a:lnTo>
                    <a:pt x="52578" y="310883"/>
                  </a:lnTo>
                  <a:lnTo>
                    <a:pt x="49911" y="323075"/>
                  </a:lnTo>
                  <a:lnTo>
                    <a:pt x="55524" y="323938"/>
                  </a:lnTo>
                  <a:lnTo>
                    <a:pt x="59626" y="325551"/>
                  </a:lnTo>
                  <a:lnTo>
                    <a:pt x="64579" y="330606"/>
                  </a:lnTo>
                  <a:lnTo>
                    <a:pt x="65811" y="334505"/>
                  </a:lnTo>
                  <a:lnTo>
                    <a:pt x="65811" y="347268"/>
                  </a:lnTo>
                  <a:lnTo>
                    <a:pt x="28473" y="520242"/>
                  </a:lnTo>
                  <a:lnTo>
                    <a:pt x="9994" y="557390"/>
                  </a:lnTo>
                  <a:lnTo>
                    <a:pt x="2667" y="559295"/>
                  </a:lnTo>
                  <a:lnTo>
                    <a:pt x="0" y="571487"/>
                  </a:lnTo>
                  <a:lnTo>
                    <a:pt x="70383" y="571487"/>
                  </a:lnTo>
                  <a:lnTo>
                    <a:pt x="73050" y="559295"/>
                  </a:lnTo>
                  <a:lnTo>
                    <a:pt x="67525" y="558634"/>
                  </a:lnTo>
                  <a:lnTo>
                    <a:pt x="63436" y="557009"/>
                  </a:lnTo>
                  <a:lnTo>
                    <a:pt x="58483" y="552056"/>
                  </a:lnTo>
                  <a:lnTo>
                    <a:pt x="57150" y="548157"/>
                  </a:lnTo>
                  <a:lnTo>
                    <a:pt x="57150" y="537870"/>
                  </a:lnTo>
                  <a:lnTo>
                    <a:pt x="57340" y="533958"/>
                  </a:lnTo>
                  <a:lnTo>
                    <a:pt x="58762" y="524344"/>
                  </a:lnTo>
                  <a:lnTo>
                    <a:pt x="79197" y="431190"/>
                  </a:lnTo>
                  <a:lnTo>
                    <a:pt x="83807" y="408305"/>
                  </a:lnTo>
                  <a:lnTo>
                    <a:pt x="87236" y="389039"/>
                  </a:lnTo>
                  <a:lnTo>
                    <a:pt x="89535" y="373367"/>
                  </a:lnTo>
                  <a:lnTo>
                    <a:pt x="92392" y="373557"/>
                  </a:lnTo>
                  <a:lnTo>
                    <a:pt x="102489" y="408419"/>
                  </a:lnTo>
                  <a:lnTo>
                    <a:pt x="107010" y="422630"/>
                  </a:lnTo>
                  <a:lnTo>
                    <a:pt x="158013" y="571487"/>
                  </a:lnTo>
                  <a:lnTo>
                    <a:pt x="201549" y="571487"/>
                  </a:lnTo>
                  <a:lnTo>
                    <a:pt x="247650" y="362127"/>
                  </a:lnTo>
                  <a:lnTo>
                    <a:pt x="249974" y="352653"/>
                  </a:lnTo>
                  <a:lnTo>
                    <a:pt x="273456" y="323075"/>
                  </a:lnTo>
                  <a:lnTo>
                    <a:pt x="276123" y="310883"/>
                  </a:lnTo>
                  <a:close/>
                </a:path>
                <a:path w="1013460" h="571500">
                  <a:moveTo>
                    <a:pt x="660450" y="487680"/>
                  </a:moveTo>
                  <a:lnTo>
                    <a:pt x="424903" y="487680"/>
                  </a:lnTo>
                  <a:lnTo>
                    <a:pt x="424903" y="513588"/>
                  </a:lnTo>
                  <a:lnTo>
                    <a:pt x="660450" y="513588"/>
                  </a:lnTo>
                  <a:lnTo>
                    <a:pt x="660450" y="487680"/>
                  </a:lnTo>
                  <a:close/>
                </a:path>
                <a:path w="1013460" h="571500">
                  <a:moveTo>
                    <a:pt x="660450" y="406908"/>
                  </a:moveTo>
                  <a:lnTo>
                    <a:pt x="424903" y="406908"/>
                  </a:lnTo>
                  <a:lnTo>
                    <a:pt x="424903" y="432816"/>
                  </a:lnTo>
                  <a:lnTo>
                    <a:pt x="660450" y="432816"/>
                  </a:lnTo>
                  <a:lnTo>
                    <a:pt x="660450" y="406908"/>
                  </a:lnTo>
                  <a:close/>
                </a:path>
                <a:path w="1013460" h="571500">
                  <a:moveTo>
                    <a:pt x="1013358" y="143065"/>
                  </a:moveTo>
                  <a:lnTo>
                    <a:pt x="1001445" y="98005"/>
                  </a:lnTo>
                  <a:lnTo>
                    <a:pt x="967638" y="82296"/>
                  </a:lnTo>
                  <a:lnTo>
                    <a:pt x="961212" y="82689"/>
                  </a:lnTo>
                  <a:lnTo>
                    <a:pt x="961212" y="129209"/>
                  </a:lnTo>
                  <a:lnTo>
                    <a:pt x="961085" y="144132"/>
                  </a:lnTo>
                  <a:lnTo>
                    <a:pt x="954011" y="188379"/>
                  </a:lnTo>
                  <a:lnTo>
                    <a:pt x="938453" y="228447"/>
                  </a:lnTo>
                  <a:lnTo>
                    <a:pt x="916774" y="253365"/>
                  </a:lnTo>
                  <a:lnTo>
                    <a:pt x="911529" y="256222"/>
                  </a:lnTo>
                  <a:lnTo>
                    <a:pt x="905725" y="257644"/>
                  </a:lnTo>
                  <a:lnTo>
                    <a:pt x="891908" y="257644"/>
                  </a:lnTo>
                  <a:lnTo>
                    <a:pt x="886675" y="255651"/>
                  </a:lnTo>
                  <a:lnTo>
                    <a:pt x="880478" y="247548"/>
                  </a:lnTo>
                  <a:lnTo>
                    <a:pt x="878865" y="240982"/>
                  </a:lnTo>
                  <a:lnTo>
                    <a:pt x="878954" y="228447"/>
                  </a:lnTo>
                  <a:lnTo>
                    <a:pt x="886790" y="183489"/>
                  </a:lnTo>
                  <a:lnTo>
                    <a:pt x="897940" y="151701"/>
                  </a:lnTo>
                  <a:lnTo>
                    <a:pt x="902068" y="144132"/>
                  </a:lnTo>
                  <a:lnTo>
                    <a:pt x="906970" y="136791"/>
                  </a:lnTo>
                  <a:lnTo>
                    <a:pt x="912545" y="129921"/>
                  </a:lnTo>
                  <a:lnTo>
                    <a:pt x="918768" y="123532"/>
                  </a:lnTo>
                  <a:lnTo>
                    <a:pt x="923226" y="119913"/>
                  </a:lnTo>
                  <a:lnTo>
                    <a:pt x="925309" y="118211"/>
                  </a:lnTo>
                  <a:lnTo>
                    <a:pt x="931773" y="114388"/>
                  </a:lnTo>
                  <a:lnTo>
                    <a:pt x="938174" y="112064"/>
                  </a:lnTo>
                  <a:lnTo>
                    <a:pt x="944486" y="111252"/>
                  </a:lnTo>
                  <a:lnTo>
                    <a:pt x="950023" y="111252"/>
                  </a:lnTo>
                  <a:lnTo>
                    <a:pt x="954493" y="113626"/>
                  </a:lnTo>
                  <a:lnTo>
                    <a:pt x="959916" y="122580"/>
                  </a:lnTo>
                  <a:lnTo>
                    <a:pt x="961212" y="129209"/>
                  </a:lnTo>
                  <a:lnTo>
                    <a:pt x="961212" y="82689"/>
                  </a:lnTo>
                  <a:lnTo>
                    <a:pt x="925347" y="96266"/>
                  </a:lnTo>
                  <a:lnTo>
                    <a:pt x="901433" y="119913"/>
                  </a:lnTo>
                  <a:lnTo>
                    <a:pt x="898956" y="119062"/>
                  </a:lnTo>
                  <a:lnTo>
                    <a:pt x="928204" y="0"/>
                  </a:lnTo>
                  <a:lnTo>
                    <a:pt x="905814" y="0"/>
                  </a:lnTo>
                  <a:lnTo>
                    <a:pt x="849617" y="3048"/>
                  </a:lnTo>
                  <a:lnTo>
                    <a:pt x="846569" y="15240"/>
                  </a:lnTo>
                  <a:lnTo>
                    <a:pt x="852855" y="16192"/>
                  </a:lnTo>
                  <a:lnTo>
                    <a:pt x="856957" y="17043"/>
                  </a:lnTo>
                  <a:lnTo>
                    <a:pt x="858951" y="17805"/>
                  </a:lnTo>
                  <a:lnTo>
                    <a:pt x="861047" y="18669"/>
                  </a:lnTo>
                  <a:lnTo>
                    <a:pt x="862672" y="20002"/>
                  </a:lnTo>
                  <a:lnTo>
                    <a:pt x="863815" y="21717"/>
                  </a:lnTo>
                  <a:lnTo>
                    <a:pt x="865047" y="23520"/>
                  </a:lnTo>
                  <a:lnTo>
                    <a:pt x="865619" y="26377"/>
                  </a:lnTo>
                  <a:lnTo>
                    <a:pt x="865619" y="30187"/>
                  </a:lnTo>
                  <a:lnTo>
                    <a:pt x="813231" y="274320"/>
                  </a:lnTo>
                  <a:lnTo>
                    <a:pt x="834097" y="277368"/>
                  </a:lnTo>
                  <a:lnTo>
                    <a:pt x="851903" y="263740"/>
                  </a:lnTo>
                  <a:lnTo>
                    <a:pt x="857999" y="267296"/>
                  </a:lnTo>
                  <a:lnTo>
                    <a:pt x="863981" y="270243"/>
                  </a:lnTo>
                  <a:lnTo>
                    <a:pt x="869861" y="272580"/>
                  </a:lnTo>
                  <a:lnTo>
                    <a:pt x="875626" y="274320"/>
                  </a:lnTo>
                  <a:lnTo>
                    <a:pt x="883246" y="276415"/>
                  </a:lnTo>
                  <a:lnTo>
                    <a:pt x="891336" y="277368"/>
                  </a:lnTo>
                  <a:lnTo>
                    <a:pt x="899718" y="277368"/>
                  </a:lnTo>
                  <a:lnTo>
                    <a:pt x="938110" y="271386"/>
                  </a:lnTo>
                  <a:lnTo>
                    <a:pt x="975474" y="248373"/>
                  </a:lnTo>
                  <a:lnTo>
                    <a:pt x="998016" y="215646"/>
                  </a:lnTo>
                  <a:lnTo>
                    <a:pt x="1011110" y="170192"/>
                  </a:lnTo>
                  <a:lnTo>
                    <a:pt x="1013333" y="144132"/>
                  </a:lnTo>
                  <a:lnTo>
                    <a:pt x="1013358" y="1430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160" y="2758440"/>
              <a:ext cx="137445" cy="14477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452050" y="2682239"/>
              <a:ext cx="368935" cy="264160"/>
            </a:xfrm>
            <a:custGeom>
              <a:avLst/>
              <a:gdLst/>
              <a:ahLst/>
              <a:cxnLst/>
              <a:rect l="l" t="t" r="r" b="b"/>
              <a:pathLst>
                <a:path w="368935" h="264160">
                  <a:moveTo>
                    <a:pt x="174974" y="260603"/>
                  </a:moveTo>
                  <a:lnTo>
                    <a:pt x="0" y="260603"/>
                  </a:lnTo>
                  <a:lnTo>
                    <a:pt x="2667" y="248030"/>
                  </a:lnTo>
                  <a:lnTo>
                    <a:pt x="10001" y="246125"/>
                  </a:lnTo>
                  <a:lnTo>
                    <a:pt x="15335" y="242506"/>
                  </a:lnTo>
                  <a:lnTo>
                    <a:pt x="63341" y="51244"/>
                  </a:lnTo>
                  <a:lnTo>
                    <a:pt x="65055" y="43814"/>
                  </a:lnTo>
                  <a:lnTo>
                    <a:pt x="65817" y="36290"/>
                  </a:lnTo>
                  <a:lnTo>
                    <a:pt x="65817" y="23621"/>
                  </a:lnTo>
                  <a:lnTo>
                    <a:pt x="49911" y="12191"/>
                  </a:lnTo>
                  <a:lnTo>
                    <a:pt x="52578" y="0"/>
                  </a:lnTo>
                  <a:lnTo>
                    <a:pt x="148780" y="0"/>
                  </a:lnTo>
                  <a:lnTo>
                    <a:pt x="146113" y="12191"/>
                  </a:lnTo>
                  <a:lnTo>
                    <a:pt x="138874" y="14287"/>
                  </a:lnTo>
                  <a:lnTo>
                    <a:pt x="133540" y="17906"/>
                  </a:lnTo>
                  <a:lnTo>
                    <a:pt x="79046" y="237362"/>
                  </a:lnTo>
                  <a:lnTo>
                    <a:pt x="78962" y="237743"/>
                  </a:lnTo>
                  <a:lnTo>
                    <a:pt x="180832" y="237743"/>
                  </a:lnTo>
                  <a:lnTo>
                    <a:pt x="174974" y="260603"/>
                  </a:lnTo>
                  <a:close/>
                </a:path>
                <a:path w="368935" h="264160">
                  <a:moveTo>
                    <a:pt x="180832" y="237743"/>
                  </a:moveTo>
                  <a:lnTo>
                    <a:pt x="122415" y="237743"/>
                  </a:lnTo>
                  <a:lnTo>
                    <a:pt x="126301" y="237362"/>
                  </a:lnTo>
                  <a:lnTo>
                    <a:pt x="129730" y="236315"/>
                  </a:lnTo>
                  <a:lnTo>
                    <a:pt x="133159" y="235362"/>
                  </a:lnTo>
                  <a:lnTo>
                    <a:pt x="136302" y="233743"/>
                  </a:lnTo>
                  <a:lnTo>
                    <a:pt x="139065" y="231552"/>
                  </a:lnTo>
                  <a:lnTo>
                    <a:pt x="141922" y="229457"/>
                  </a:lnTo>
                  <a:lnTo>
                    <a:pt x="144970" y="226409"/>
                  </a:lnTo>
                  <a:lnTo>
                    <a:pt x="148304" y="222503"/>
                  </a:lnTo>
                  <a:lnTo>
                    <a:pt x="151816" y="218570"/>
                  </a:lnTo>
                  <a:lnTo>
                    <a:pt x="155067" y="213740"/>
                  </a:lnTo>
                  <a:lnTo>
                    <a:pt x="158400" y="207549"/>
                  </a:lnTo>
                  <a:lnTo>
                    <a:pt x="161734" y="201453"/>
                  </a:lnTo>
                  <a:lnTo>
                    <a:pt x="165068" y="193738"/>
                  </a:lnTo>
                  <a:lnTo>
                    <a:pt x="168497" y="184403"/>
                  </a:lnTo>
                  <a:lnTo>
                    <a:pt x="194500" y="184403"/>
                  </a:lnTo>
                  <a:lnTo>
                    <a:pt x="180929" y="237362"/>
                  </a:lnTo>
                  <a:lnTo>
                    <a:pt x="180832" y="237743"/>
                  </a:lnTo>
                  <a:close/>
                </a:path>
                <a:path w="368935" h="264160">
                  <a:moveTo>
                    <a:pt x="363474" y="94487"/>
                  </a:moveTo>
                  <a:lnTo>
                    <a:pt x="232505" y="94487"/>
                  </a:lnTo>
                  <a:lnTo>
                    <a:pt x="236124" y="79248"/>
                  </a:lnTo>
                  <a:lnTo>
                    <a:pt x="245923" y="79248"/>
                  </a:lnTo>
                  <a:lnTo>
                    <a:pt x="251841" y="78581"/>
                  </a:lnTo>
                  <a:lnTo>
                    <a:pt x="256413" y="76866"/>
                  </a:lnTo>
                  <a:lnTo>
                    <a:pt x="260985" y="75342"/>
                  </a:lnTo>
                  <a:lnTo>
                    <a:pt x="264890" y="72866"/>
                  </a:lnTo>
                  <a:lnTo>
                    <a:pt x="267938" y="69627"/>
                  </a:lnTo>
                  <a:lnTo>
                    <a:pt x="271081" y="66484"/>
                  </a:lnTo>
                  <a:lnTo>
                    <a:pt x="274129" y="61626"/>
                  </a:lnTo>
                  <a:lnTo>
                    <a:pt x="287369" y="24383"/>
                  </a:lnTo>
                  <a:lnTo>
                    <a:pt x="333279" y="24383"/>
                  </a:lnTo>
                  <a:lnTo>
                    <a:pt x="322135" y="71627"/>
                  </a:lnTo>
                  <a:lnTo>
                    <a:pt x="368617" y="71627"/>
                  </a:lnTo>
                  <a:lnTo>
                    <a:pt x="363474" y="94487"/>
                  </a:lnTo>
                  <a:close/>
                </a:path>
                <a:path w="368935" h="264160">
                  <a:moveTo>
                    <a:pt x="280892" y="263651"/>
                  </a:moveTo>
                  <a:lnTo>
                    <a:pt x="242333" y="246398"/>
                  </a:lnTo>
                  <a:lnTo>
                    <a:pt x="235743" y="221551"/>
                  </a:lnTo>
                  <a:lnTo>
                    <a:pt x="235743" y="215645"/>
                  </a:lnTo>
                  <a:lnTo>
                    <a:pt x="236188" y="210311"/>
                  </a:lnTo>
                  <a:lnTo>
                    <a:pt x="236220" y="209930"/>
                  </a:lnTo>
                  <a:lnTo>
                    <a:pt x="262318" y="94487"/>
                  </a:lnTo>
                  <a:lnTo>
                    <a:pt x="316611" y="94487"/>
                  </a:lnTo>
                  <a:lnTo>
                    <a:pt x="298037" y="170592"/>
                  </a:lnTo>
                  <a:lnTo>
                    <a:pt x="295858" y="179860"/>
                  </a:lnTo>
                  <a:lnTo>
                    <a:pt x="289655" y="213074"/>
                  </a:lnTo>
                  <a:lnTo>
                    <a:pt x="289655" y="223646"/>
                  </a:lnTo>
                  <a:lnTo>
                    <a:pt x="290798" y="228028"/>
                  </a:lnTo>
                  <a:lnTo>
                    <a:pt x="295084" y="233457"/>
                  </a:lnTo>
                  <a:lnTo>
                    <a:pt x="298227" y="234791"/>
                  </a:lnTo>
                  <a:lnTo>
                    <a:pt x="345461" y="234791"/>
                  </a:lnTo>
                  <a:lnTo>
                    <a:pt x="345071" y="235204"/>
                  </a:lnTo>
                  <a:lnTo>
                    <a:pt x="310561" y="258950"/>
                  </a:lnTo>
                  <a:lnTo>
                    <a:pt x="291520" y="263132"/>
                  </a:lnTo>
                  <a:lnTo>
                    <a:pt x="280892" y="263651"/>
                  </a:lnTo>
                  <a:close/>
                </a:path>
                <a:path w="368935" h="264160">
                  <a:moveTo>
                    <a:pt x="345461" y="234791"/>
                  </a:moveTo>
                  <a:lnTo>
                    <a:pt x="308229" y="234791"/>
                  </a:lnTo>
                  <a:lnTo>
                    <a:pt x="314134" y="232790"/>
                  </a:lnTo>
                  <a:lnTo>
                    <a:pt x="320135" y="228790"/>
                  </a:lnTo>
                  <a:lnTo>
                    <a:pt x="324781" y="225434"/>
                  </a:lnTo>
                  <a:lnTo>
                    <a:pt x="329588" y="221230"/>
                  </a:lnTo>
                  <a:lnTo>
                    <a:pt x="334574" y="216186"/>
                  </a:lnTo>
                  <a:lnTo>
                    <a:pt x="339756" y="210311"/>
                  </a:lnTo>
                  <a:lnTo>
                    <a:pt x="354520" y="225170"/>
                  </a:lnTo>
                  <a:lnTo>
                    <a:pt x="345461" y="234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310" y="3310128"/>
              <a:ext cx="176974" cy="19507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840735" y="3118103"/>
              <a:ext cx="986155" cy="26034"/>
            </a:xfrm>
            <a:custGeom>
              <a:avLst/>
              <a:gdLst/>
              <a:ahLst/>
              <a:cxnLst/>
              <a:rect l="l" t="t" r="r" b="b"/>
              <a:pathLst>
                <a:path w="986154" h="26035">
                  <a:moveTo>
                    <a:pt x="986028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986028" y="0"/>
                  </a:lnTo>
                  <a:lnTo>
                    <a:pt x="986028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4979" y="2430780"/>
              <a:ext cx="3476243" cy="1267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8593" y="320802"/>
              <a:ext cx="4069080" cy="2712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2101" y="739902"/>
              <a:ext cx="4326636" cy="27127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27" y="4044696"/>
              <a:ext cx="5414771" cy="35646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14044"/>
              <a:ext cx="5786628" cy="3604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383279" y="353567"/>
              <a:ext cx="3061970" cy="601980"/>
            </a:xfrm>
            <a:custGeom>
              <a:avLst/>
              <a:gdLst/>
              <a:ahLst/>
              <a:cxnLst/>
              <a:rect l="l" t="t" r="r" b="b"/>
              <a:pathLst>
                <a:path w="3061970" h="601980">
                  <a:moveTo>
                    <a:pt x="1463039" y="601980"/>
                  </a:moveTo>
                  <a:lnTo>
                    <a:pt x="1344167" y="601980"/>
                  </a:lnTo>
                  <a:lnTo>
                    <a:pt x="1575815" y="0"/>
                  </a:lnTo>
                  <a:lnTo>
                    <a:pt x="1691639" y="0"/>
                  </a:lnTo>
                  <a:lnTo>
                    <a:pt x="1753217" y="160019"/>
                  </a:lnTo>
                  <a:lnTo>
                    <a:pt x="1635251" y="160019"/>
                  </a:lnTo>
                  <a:lnTo>
                    <a:pt x="1554479" y="367284"/>
                  </a:lnTo>
                  <a:lnTo>
                    <a:pt x="1832974" y="367284"/>
                  </a:lnTo>
                  <a:lnTo>
                    <a:pt x="1875785" y="478535"/>
                  </a:lnTo>
                  <a:lnTo>
                    <a:pt x="1511807" y="478535"/>
                  </a:lnTo>
                  <a:lnTo>
                    <a:pt x="1463039" y="601980"/>
                  </a:lnTo>
                  <a:close/>
                </a:path>
                <a:path w="3061970" h="601980">
                  <a:moveTo>
                    <a:pt x="1832974" y="367284"/>
                  </a:moveTo>
                  <a:lnTo>
                    <a:pt x="1714499" y="367284"/>
                  </a:lnTo>
                  <a:lnTo>
                    <a:pt x="1635251" y="160019"/>
                  </a:lnTo>
                  <a:lnTo>
                    <a:pt x="1753217" y="160019"/>
                  </a:lnTo>
                  <a:lnTo>
                    <a:pt x="1832974" y="367284"/>
                  </a:lnTo>
                  <a:close/>
                </a:path>
                <a:path w="3061970" h="601980">
                  <a:moveTo>
                    <a:pt x="1923287" y="601980"/>
                  </a:moveTo>
                  <a:lnTo>
                    <a:pt x="1804415" y="601980"/>
                  </a:lnTo>
                  <a:lnTo>
                    <a:pt x="1757171" y="478535"/>
                  </a:lnTo>
                  <a:lnTo>
                    <a:pt x="1875785" y="478535"/>
                  </a:lnTo>
                  <a:lnTo>
                    <a:pt x="1923287" y="601980"/>
                  </a:lnTo>
                  <a:close/>
                </a:path>
                <a:path w="3061970" h="601980">
                  <a:moveTo>
                    <a:pt x="1028699" y="601980"/>
                  </a:moveTo>
                  <a:lnTo>
                    <a:pt x="914399" y="601980"/>
                  </a:lnTo>
                  <a:lnTo>
                    <a:pt x="914399" y="0"/>
                  </a:lnTo>
                  <a:lnTo>
                    <a:pt x="1034795" y="0"/>
                  </a:lnTo>
                  <a:lnTo>
                    <a:pt x="1081397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0964" y="112775"/>
                  </a:lnTo>
                  <a:lnTo>
                    <a:pt x="1028699" y="112775"/>
                  </a:lnTo>
                  <a:lnTo>
                    <a:pt x="1028699" y="236219"/>
                  </a:lnTo>
                  <a:lnTo>
                    <a:pt x="1261558" y="236219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80"/>
                  </a:lnTo>
                  <a:lnTo>
                    <a:pt x="1163264" y="347472"/>
                  </a:lnTo>
                  <a:lnTo>
                    <a:pt x="1028699" y="347472"/>
                  </a:lnTo>
                  <a:lnTo>
                    <a:pt x="1028699" y="601980"/>
                  </a:lnTo>
                  <a:close/>
                </a:path>
                <a:path w="3061970" h="601980">
                  <a:moveTo>
                    <a:pt x="1261558" y="236219"/>
                  </a:moveTo>
                  <a:lnTo>
                    <a:pt x="1063751" y="236219"/>
                  </a:lnTo>
                  <a:lnTo>
                    <a:pt x="1089159" y="235338"/>
                  </a:lnTo>
                  <a:lnTo>
                    <a:pt x="1110424" y="232600"/>
                  </a:lnTo>
                  <a:lnTo>
                    <a:pt x="1148834" y="212955"/>
                  </a:lnTo>
                  <a:lnTo>
                    <a:pt x="1159651" y="175259"/>
                  </a:lnTo>
                  <a:lnTo>
                    <a:pt x="1159763" y="173735"/>
                  </a:lnTo>
                  <a:lnTo>
                    <a:pt x="1159192" y="163996"/>
                  </a:lnTo>
                  <a:lnTo>
                    <a:pt x="1138046" y="127253"/>
                  </a:lnTo>
                  <a:lnTo>
                    <a:pt x="1098041" y="114109"/>
                  </a:lnTo>
                  <a:lnTo>
                    <a:pt x="1059179" y="112775"/>
                  </a:lnTo>
                  <a:lnTo>
                    <a:pt x="1260964" y="112775"/>
                  </a:lnTo>
                  <a:lnTo>
                    <a:pt x="1264348" y="122491"/>
                  </a:lnTo>
                  <a:lnTo>
                    <a:pt x="1269240" y="147375"/>
                  </a:lnTo>
                  <a:lnTo>
                    <a:pt x="1269325" y="147804"/>
                  </a:lnTo>
                  <a:lnTo>
                    <a:pt x="1270922" y="173735"/>
                  </a:lnTo>
                  <a:lnTo>
                    <a:pt x="1271015" y="175259"/>
                  </a:lnTo>
                  <a:lnTo>
                    <a:pt x="1269357" y="202501"/>
                  </a:lnTo>
                  <a:lnTo>
                    <a:pt x="1269277" y="203811"/>
                  </a:lnTo>
                  <a:lnTo>
                    <a:pt x="1263967" y="229933"/>
                  </a:lnTo>
                  <a:lnTo>
                    <a:pt x="1261558" y="236219"/>
                  </a:lnTo>
                  <a:close/>
                </a:path>
                <a:path w="3061970" h="601980">
                  <a:moveTo>
                    <a:pt x="1299971" y="601980"/>
                  </a:moveTo>
                  <a:lnTo>
                    <a:pt x="1175003" y="601980"/>
                  </a:lnTo>
                  <a:lnTo>
                    <a:pt x="1039367" y="347472"/>
                  </a:lnTo>
                  <a:lnTo>
                    <a:pt x="1163264" y="347472"/>
                  </a:lnTo>
                  <a:lnTo>
                    <a:pt x="1299971" y="601980"/>
                  </a:lnTo>
                  <a:close/>
                </a:path>
                <a:path w="3061970" h="601980">
                  <a:moveTo>
                    <a:pt x="114300" y="601980"/>
                  </a:moveTo>
                  <a:lnTo>
                    <a:pt x="0" y="601980"/>
                  </a:lnTo>
                  <a:lnTo>
                    <a:pt x="0" y="0"/>
                  </a:ln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2513" y="42290"/>
                  </a:lnTo>
                  <a:lnTo>
                    <a:pt x="332231" y="77723"/>
                  </a:lnTo>
                  <a:lnTo>
                    <a:pt x="348689" y="112775"/>
                  </a:lnTo>
                  <a:lnTo>
                    <a:pt x="114300" y="112775"/>
                  </a:lnTo>
                  <a:lnTo>
                    <a:pt x="114300" y="236219"/>
                  </a:lnTo>
                  <a:lnTo>
                    <a:pt x="348826" y="236219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884" y="342328"/>
                  </a:lnTo>
                  <a:lnTo>
                    <a:pt x="155209" y="346900"/>
                  </a:lnTo>
                  <a:lnTo>
                    <a:pt x="114300" y="347472"/>
                  </a:lnTo>
                  <a:lnTo>
                    <a:pt x="114300" y="601980"/>
                  </a:lnTo>
                  <a:close/>
                </a:path>
                <a:path w="3061970" h="601980">
                  <a:moveTo>
                    <a:pt x="348826" y="236219"/>
                  </a:moveTo>
                  <a:lnTo>
                    <a:pt x="150875" y="236219"/>
                  </a:lnTo>
                  <a:lnTo>
                    <a:pt x="170902" y="235696"/>
                  </a:lnTo>
                  <a:lnTo>
                    <a:pt x="187642" y="234314"/>
                  </a:lnTo>
                  <a:lnTo>
                    <a:pt x="226504" y="221741"/>
                  </a:lnTo>
                  <a:lnTo>
                    <a:pt x="246316" y="184999"/>
                  </a:lnTo>
                  <a:lnTo>
                    <a:pt x="246887" y="175259"/>
                  </a:lnTo>
                  <a:lnTo>
                    <a:pt x="245197" y="159019"/>
                  </a:lnTo>
                  <a:lnTo>
                    <a:pt x="220979" y="123443"/>
                  </a:lnTo>
                  <a:lnTo>
                    <a:pt x="172116" y="113371"/>
                  </a:lnTo>
                  <a:lnTo>
                    <a:pt x="147827" y="112775"/>
                  </a:lnTo>
                  <a:lnTo>
                    <a:pt x="348689" y="112775"/>
                  </a:lnTo>
                  <a:lnTo>
                    <a:pt x="352043" y="122491"/>
                  </a:lnTo>
                  <a:lnTo>
                    <a:pt x="356663" y="147804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49948" y="233552"/>
                  </a:lnTo>
                  <a:lnTo>
                    <a:pt x="348826" y="236219"/>
                  </a:lnTo>
                  <a:close/>
                </a:path>
                <a:path w="3061970" h="601980">
                  <a:moveTo>
                    <a:pt x="3061715" y="601980"/>
                  </a:moveTo>
                  <a:lnTo>
                    <a:pt x="2734056" y="601980"/>
                  </a:lnTo>
                  <a:lnTo>
                    <a:pt x="2734056" y="0"/>
                  </a:lnTo>
                  <a:lnTo>
                    <a:pt x="3061715" y="0"/>
                  </a:lnTo>
                  <a:lnTo>
                    <a:pt x="3061715" y="112775"/>
                  </a:lnTo>
                  <a:lnTo>
                    <a:pt x="2846831" y="112775"/>
                  </a:lnTo>
                  <a:lnTo>
                    <a:pt x="2846831" y="220979"/>
                  </a:lnTo>
                  <a:lnTo>
                    <a:pt x="3061715" y="220979"/>
                  </a:lnTo>
                  <a:lnTo>
                    <a:pt x="3061715" y="332232"/>
                  </a:lnTo>
                  <a:lnTo>
                    <a:pt x="2846831" y="332232"/>
                  </a:lnTo>
                  <a:lnTo>
                    <a:pt x="2846831" y="490728"/>
                  </a:lnTo>
                  <a:lnTo>
                    <a:pt x="3061715" y="490728"/>
                  </a:lnTo>
                  <a:lnTo>
                    <a:pt x="3061715" y="601980"/>
                  </a:lnTo>
                  <a:close/>
                </a:path>
                <a:path w="3061970" h="601980">
                  <a:moveTo>
                    <a:pt x="2654808" y="112775"/>
                  </a:moveTo>
                  <a:lnTo>
                    <a:pt x="2322576" y="112775"/>
                  </a:lnTo>
                  <a:lnTo>
                    <a:pt x="2322576" y="0"/>
                  </a:lnTo>
                  <a:lnTo>
                    <a:pt x="2654808" y="0"/>
                  </a:lnTo>
                  <a:lnTo>
                    <a:pt x="2654808" y="112775"/>
                  </a:lnTo>
                  <a:close/>
                </a:path>
                <a:path w="3061970" h="601980">
                  <a:moveTo>
                    <a:pt x="2545079" y="601980"/>
                  </a:moveTo>
                  <a:lnTo>
                    <a:pt x="2429256" y="601980"/>
                  </a:lnTo>
                  <a:lnTo>
                    <a:pt x="2429256" y="112775"/>
                  </a:lnTo>
                  <a:lnTo>
                    <a:pt x="2545079" y="112775"/>
                  </a:lnTo>
                  <a:lnTo>
                    <a:pt x="2545079" y="601980"/>
                  </a:lnTo>
                  <a:close/>
                </a:path>
                <a:path w="3061970" h="601980">
                  <a:moveTo>
                    <a:pt x="2293620" y="601980"/>
                  </a:moveTo>
                  <a:lnTo>
                    <a:pt x="2013203" y="601980"/>
                  </a:lnTo>
                  <a:lnTo>
                    <a:pt x="2013203" y="0"/>
                  </a:lnTo>
                  <a:lnTo>
                    <a:pt x="2127503" y="0"/>
                  </a:lnTo>
                  <a:lnTo>
                    <a:pt x="2127503" y="493776"/>
                  </a:lnTo>
                  <a:lnTo>
                    <a:pt x="2293620" y="493776"/>
                  </a:lnTo>
                  <a:lnTo>
                    <a:pt x="2293620" y="601980"/>
                  </a:lnTo>
                  <a:close/>
                </a:path>
                <a:path w="3061970" h="601980">
                  <a:moveTo>
                    <a:pt x="798575" y="601980"/>
                  </a:moveTo>
                  <a:lnTo>
                    <a:pt x="470915" y="601980"/>
                  </a:lnTo>
                  <a:lnTo>
                    <a:pt x="470915" y="0"/>
                  </a:lnTo>
                  <a:lnTo>
                    <a:pt x="798575" y="0"/>
                  </a:lnTo>
                  <a:lnTo>
                    <a:pt x="798575" y="112775"/>
                  </a:lnTo>
                  <a:lnTo>
                    <a:pt x="583691" y="112775"/>
                  </a:lnTo>
                  <a:lnTo>
                    <a:pt x="583691" y="220979"/>
                  </a:lnTo>
                  <a:lnTo>
                    <a:pt x="798575" y="220979"/>
                  </a:lnTo>
                  <a:lnTo>
                    <a:pt x="798575" y="332232"/>
                  </a:lnTo>
                  <a:lnTo>
                    <a:pt x="583691" y="332232"/>
                  </a:lnTo>
                  <a:lnTo>
                    <a:pt x="583691" y="490728"/>
                  </a:lnTo>
                  <a:lnTo>
                    <a:pt x="798575" y="490728"/>
                  </a:lnTo>
                  <a:lnTo>
                    <a:pt x="798575" y="601980"/>
                  </a:lnTo>
                  <a:close/>
                </a:path>
              </a:pathLst>
            </a:custGeom>
            <a:solidFill>
              <a:srgbClr val="FF2A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937760" y="513587"/>
              <a:ext cx="160020" cy="207645"/>
            </a:xfrm>
            <a:custGeom>
              <a:avLst/>
              <a:gdLst/>
              <a:ahLst/>
              <a:cxnLst/>
              <a:rect l="l" t="t" r="r" b="b"/>
              <a:pathLst>
                <a:path w="160020" h="207645">
                  <a:moveTo>
                    <a:pt x="80772" y="0"/>
                  </a:moveTo>
                  <a:lnTo>
                    <a:pt x="0" y="207264"/>
                  </a:lnTo>
                  <a:lnTo>
                    <a:pt x="160020" y="207264"/>
                  </a:lnTo>
                  <a:lnTo>
                    <a:pt x="80772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8170" y="462533"/>
              <a:ext cx="138684" cy="131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3770" y="462533"/>
              <a:ext cx="140207" cy="1310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83279" y="353568"/>
              <a:ext cx="3061970" cy="601980"/>
            </a:xfrm>
            <a:custGeom>
              <a:avLst/>
              <a:gdLst/>
              <a:ahLst/>
              <a:cxnLst/>
              <a:rect l="l" t="t" r="r" b="b"/>
              <a:pathLst>
                <a:path w="3061970" h="601980">
                  <a:moveTo>
                    <a:pt x="2734055" y="0"/>
                  </a:moveTo>
                  <a:lnTo>
                    <a:pt x="3061715" y="0"/>
                  </a:lnTo>
                  <a:lnTo>
                    <a:pt x="3061715" y="112775"/>
                  </a:lnTo>
                  <a:lnTo>
                    <a:pt x="2846831" y="112775"/>
                  </a:lnTo>
                  <a:lnTo>
                    <a:pt x="2846831" y="220979"/>
                  </a:lnTo>
                  <a:lnTo>
                    <a:pt x="3061715" y="220979"/>
                  </a:lnTo>
                  <a:lnTo>
                    <a:pt x="3061715" y="332231"/>
                  </a:lnTo>
                  <a:lnTo>
                    <a:pt x="2846831" y="332231"/>
                  </a:lnTo>
                  <a:lnTo>
                    <a:pt x="2846831" y="490728"/>
                  </a:lnTo>
                  <a:lnTo>
                    <a:pt x="3061715" y="490728"/>
                  </a:lnTo>
                  <a:lnTo>
                    <a:pt x="3061715" y="601980"/>
                  </a:lnTo>
                  <a:lnTo>
                    <a:pt x="2734055" y="601980"/>
                  </a:lnTo>
                  <a:lnTo>
                    <a:pt x="2734055" y="0"/>
                  </a:lnTo>
                  <a:close/>
                </a:path>
                <a:path w="3061970" h="601980">
                  <a:moveTo>
                    <a:pt x="2322575" y="0"/>
                  </a:moveTo>
                  <a:lnTo>
                    <a:pt x="2654807" y="0"/>
                  </a:lnTo>
                  <a:lnTo>
                    <a:pt x="2654807" y="112775"/>
                  </a:lnTo>
                  <a:lnTo>
                    <a:pt x="2545079" y="112775"/>
                  </a:lnTo>
                  <a:lnTo>
                    <a:pt x="2545079" y="601980"/>
                  </a:lnTo>
                  <a:lnTo>
                    <a:pt x="2429255" y="601980"/>
                  </a:lnTo>
                  <a:lnTo>
                    <a:pt x="2429255" y="112775"/>
                  </a:lnTo>
                  <a:lnTo>
                    <a:pt x="2322575" y="112775"/>
                  </a:lnTo>
                  <a:lnTo>
                    <a:pt x="2322575" y="0"/>
                  </a:lnTo>
                  <a:close/>
                </a:path>
                <a:path w="3061970" h="601980">
                  <a:moveTo>
                    <a:pt x="2013203" y="0"/>
                  </a:moveTo>
                  <a:lnTo>
                    <a:pt x="2127503" y="0"/>
                  </a:lnTo>
                  <a:lnTo>
                    <a:pt x="2127503" y="493775"/>
                  </a:lnTo>
                  <a:lnTo>
                    <a:pt x="2293619" y="493775"/>
                  </a:lnTo>
                  <a:lnTo>
                    <a:pt x="2293619" y="601980"/>
                  </a:lnTo>
                  <a:lnTo>
                    <a:pt x="2013203" y="601980"/>
                  </a:lnTo>
                  <a:lnTo>
                    <a:pt x="2013203" y="0"/>
                  </a:lnTo>
                  <a:close/>
                </a:path>
                <a:path w="3061970" h="601980">
                  <a:moveTo>
                    <a:pt x="1575815" y="0"/>
                  </a:moveTo>
                  <a:lnTo>
                    <a:pt x="1691639" y="0"/>
                  </a:lnTo>
                  <a:lnTo>
                    <a:pt x="1923287" y="601980"/>
                  </a:lnTo>
                  <a:lnTo>
                    <a:pt x="1804415" y="601980"/>
                  </a:lnTo>
                  <a:lnTo>
                    <a:pt x="1757171" y="478535"/>
                  </a:lnTo>
                  <a:lnTo>
                    <a:pt x="1511807" y="478535"/>
                  </a:lnTo>
                  <a:lnTo>
                    <a:pt x="1463039" y="601980"/>
                  </a:lnTo>
                  <a:lnTo>
                    <a:pt x="1344167" y="601980"/>
                  </a:lnTo>
                  <a:lnTo>
                    <a:pt x="1575815" y="0"/>
                  </a:lnTo>
                  <a:close/>
                </a:path>
                <a:path w="3061970" h="601980">
                  <a:moveTo>
                    <a:pt x="914399" y="0"/>
                  </a:moveTo>
                  <a:lnTo>
                    <a:pt x="1034795" y="0"/>
                  </a:lnTo>
                  <a:lnTo>
                    <a:pt x="1081396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4348" y="122491"/>
                  </a:lnTo>
                  <a:lnTo>
                    <a:pt x="1271015" y="175259"/>
                  </a:lnTo>
                  <a:lnTo>
                    <a:pt x="1269277" y="203811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79"/>
                  </a:lnTo>
                  <a:lnTo>
                    <a:pt x="1299971" y="601980"/>
                  </a:lnTo>
                  <a:lnTo>
                    <a:pt x="1175003" y="601980"/>
                  </a:lnTo>
                  <a:lnTo>
                    <a:pt x="1039367" y="347471"/>
                  </a:lnTo>
                  <a:lnTo>
                    <a:pt x="1028699" y="347471"/>
                  </a:lnTo>
                  <a:lnTo>
                    <a:pt x="1028699" y="601980"/>
                  </a:lnTo>
                  <a:lnTo>
                    <a:pt x="914399" y="601980"/>
                  </a:lnTo>
                  <a:lnTo>
                    <a:pt x="914399" y="0"/>
                  </a:lnTo>
                  <a:close/>
                </a:path>
                <a:path w="3061970" h="601980">
                  <a:moveTo>
                    <a:pt x="470915" y="0"/>
                  </a:moveTo>
                  <a:lnTo>
                    <a:pt x="798575" y="0"/>
                  </a:lnTo>
                  <a:lnTo>
                    <a:pt x="798575" y="112775"/>
                  </a:lnTo>
                  <a:lnTo>
                    <a:pt x="583691" y="112775"/>
                  </a:lnTo>
                  <a:lnTo>
                    <a:pt x="583691" y="220979"/>
                  </a:lnTo>
                  <a:lnTo>
                    <a:pt x="798575" y="220979"/>
                  </a:lnTo>
                  <a:lnTo>
                    <a:pt x="798575" y="332231"/>
                  </a:lnTo>
                  <a:lnTo>
                    <a:pt x="583691" y="332231"/>
                  </a:lnTo>
                  <a:lnTo>
                    <a:pt x="583691" y="490728"/>
                  </a:lnTo>
                  <a:lnTo>
                    <a:pt x="798575" y="490728"/>
                  </a:lnTo>
                  <a:lnTo>
                    <a:pt x="798575" y="601980"/>
                  </a:lnTo>
                  <a:lnTo>
                    <a:pt x="470915" y="601980"/>
                  </a:lnTo>
                  <a:lnTo>
                    <a:pt x="470915" y="0"/>
                  </a:lnTo>
                  <a:close/>
                </a:path>
                <a:path w="3061970" h="601980">
                  <a:moveTo>
                    <a:pt x="0" y="0"/>
                  </a:move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2513" y="42290"/>
                  </a:lnTo>
                  <a:lnTo>
                    <a:pt x="332231" y="77723"/>
                  </a:lnTo>
                  <a:lnTo>
                    <a:pt x="352043" y="122491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884" y="342328"/>
                  </a:lnTo>
                  <a:lnTo>
                    <a:pt x="155209" y="346900"/>
                  </a:lnTo>
                  <a:lnTo>
                    <a:pt x="114300" y="347471"/>
                  </a:lnTo>
                  <a:lnTo>
                    <a:pt x="114300" y="601980"/>
                  </a:lnTo>
                  <a:lnTo>
                    <a:pt x="0" y="60198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35377" y="1180591"/>
            <a:ext cx="9044940" cy="420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100" b="1">
                <a:solidFill>
                  <a:srgbClr val="FFFFFF"/>
                </a:solidFill>
                <a:latin typeface="Tahoma"/>
                <a:cs typeface="Tahoma"/>
              </a:rPr>
              <a:t>Permite</a:t>
            </a:r>
            <a:r>
              <a:rPr dirty="0" sz="33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manejar</a:t>
            </a:r>
            <a:r>
              <a:rPr dirty="0" sz="33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aceptables</a:t>
            </a:r>
            <a:r>
              <a:rPr dirty="0" sz="33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velocidades especificas.</a:t>
            </a:r>
            <a:endParaRPr sz="3300">
              <a:latin typeface="Tahoma"/>
              <a:cs typeface="Tahoma"/>
            </a:endParaRPr>
          </a:p>
          <a:p>
            <a:pPr marL="436245" marR="5080" indent="-424180">
              <a:lnSpc>
                <a:spcPct val="100000"/>
              </a:lnSpc>
              <a:spcBef>
                <a:spcPts val="206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3952240" algn="l"/>
                <a:tab pos="6848475" algn="l"/>
              </a:tabLst>
            </a:pP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3300" spc="2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incomoda</a:t>
            </a:r>
            <a:r>
              <a:rPr dirty="0" sz="3300" spc="2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1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3300" spc="-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vehículos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que</a:t>
            </a:r>
            <a:r>
              <a:rPr dirty="0" sz="3300" spc="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60" b="1">
                <a:solidFill>
                  <a:srgbClr val="FFFFFF"/>
                </a:solidFill>
                <a:latin typeface="Tahoma"/>
                <a:cs typeface="Tahoma"/>
              </a:rPr>
              <a:t>viajan </a:t>
            </a:r>
            <a:r>
              <a:rPr dirty="0" sz="3300" spc="19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3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velocidades</a:t>
            </a:r>
            <a:r>
              <a:rPr dirty="0" sz="33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menores.</a:t>
            </a:r>
            <a:endParaRPr sz="3300">
              <a:latin typeface="Tahoma"/>
              <a:cs typeface="Tahoma"/>
            </a:endParaRPr>
          </a:p>
          <a:p>
            <a:pPr algn="ctr" marL="99060">
              <a:lnSpc>
                <a:spcPct val="100000"/>
              </a:lnSpc>
              <a:spcBef>
                <a:spcPts val="2020"/>
              </a:spcBef>
            </a:pPr>
            <a:r>
              <a:rPr dirty="0" sz="3500" spc="-240" b="1">
                <a:solidFill>
                  <a:srgbClr val="FF2AD8"/>
                </a:solidFill>
                <a:latin typeface="Tahoma"/>
                <a:cs typeface="Tahoma"/>
              </a:rPr>
              <a:t>RADIOS</a:t>
            </a:r>
            <a:r>
              <a:rPr dirty="0" sz="3500" spc="20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500" spc="-235" b="1">
                <a:solidFill>
                  <a:srgbClr val="FF2AD8"/>
                </a:solidFill>
                <a:latin typeface="Tahoma"/>
                <a:cs typeface="Tahoma"/>
              </a:rPr>
              <a:t>MINIMOS</a:t>
            </a:r>
            <a:r>
              <a:rPr dirty="0" sz="3500" spc="-10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500" spc="-95" b="1">
                <a:solidFill>
                  <a:srgbClr val="FF2AD8"/>
                </a:solidFill>
                <a:latin typeface="Tahoma"/>
                <a:cs typeface="Tahoma"/>
              </a:rPr>
              <a:t>ABSOLUTOS</a:t>
            </a:r>
            <a:endParaRPr sz="3500">
              <a:latin typeface="Tahoma"/>
              <a:cs typeface="Tahoma"/>
            </a:endParaRPr>
          </a:p>
          <a:p>
            <a:pPr marL="213360" marR="42545">
              <a:lnSpc>
                <a:spcPct val="100000"/>
              </a:lnSpc>
              <a:spcBef>
                <a:spcPts val="860"/>
              </a:spcBef>
              <a:tabLst>
                <a:tab pos="749935" algn="l"/>
                <a:tab pos="1793875" algn="l"/>
                <a:tab pos="2539365" algn="l"/>
                <a:tab pos="3206115" algn="l"/>
                <a:tab pos="4592955" algn="l"/>
                <a:tab pos="5850255" algn="l"/>
                <a:tab pos="6923405" algn="l"/>
              </a:tabLst>
            </a:pPr>
            <a:r>
              <a:rPr dirty="0" sz="3300" spc="-5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min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limite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velocidad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especifica</a:t>
            </a:r>
            <a:r>
              <a:rPr dirty="0" sz="330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200" b="1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dirty="0" sz="1200" spc="15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3300" spc="145" b="1">
                <a:solidFill>
                  <a:srgbClr val="FFFFFF"/>
                </a:solidFill>
                <a:latin typeface="Tahoma"/>
                <a:cs typeface="Tahoma"/>
              </a:rPr>
              <a:t>dada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33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vehículo.</a:t>
            </a:r>
            <a:endParaRPr sz="33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5935" y="5550407"/>
            <a:ext cx="4521708" cy="181508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6461" y="662177"/>
              <a:ext cx="2619755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840" y="323088"/>
              <a:ext cx="7109459" cy="4421123"/>
            </a:xfrm>
            <a:prstGeom prst="rect">
              <a:avLst/>
            </a:prstGeom>
          </p:spPr>
        </p:pic>
      </p:grp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497829" y="4751070"/>
          <a:ext cx="3733800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025"/>
                <a:gridCol w="1075689"/>
                <a:gridCol w="970280"/>
              </a:tblGrid>
              <a:tr h="306070">
                <a:tc gridSpan="3">
                  <a:txBody>
                    <a:bodyPr/>
                    <a:lstStyle/>
                    <a:p>
                      <a:pPr marL="120014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145" b="1">
                          <a:latin typeface="Tahoma"/>
                          <a:cs typeface="Tahoma"/>
                        </a:rPr>
                        <a:t>PUNTOS</a:t>
                      </a:r>
                      <a:r>
                        <a:rPr dirty="0" sz="1750" spc="-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35" b="1">
                          <a:latin typeface="Tahoma"/>
                          <a:cs typeface="Tahoma"/>
                        </a:rPr>
                        <a:t>DE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0" b="1">
                          <a:latin typeface="Tahoma"/>
                          <a:cs typeface="Tahoma"/>
                        </a:rPr>
                        <a:t>CAMBIO</a:t>
                      </a:r>
                      <a:r>
                        <a:rPr dirty="0" sz="175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20" b="1">
                          <a:latin typeface="Tahoma"/>
                          <a:cs typeface="Tahoma"/>
                        </a:rPr>
                        <a:t>DE</a:t>
                      </a:r>
                      <a:r>
                        <a:rPr dirty="0" sz="17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0" b="1">
                          <a:latin typeface="Tahoma"/>
                          <a:cs typeface="Tahoma"/>
                        </a:rPr>
                        <a:t>PERALTE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50">
                          <a:latin typeface="Verdana"/>
                          <a:cs typeface="Verdana"/>
                        </a:rPr>
                        <a:t>A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307,07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B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319,57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332,07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750" spc="-114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90" b="1">
                          <a:latin typeface="Tahoma"/>
                          <a:cs typeface="Tahoma"/>
                        </a:rPr>
                        <a:t>=</a:t>
                      </a:r>
                      <a:r>
                        <a:rPr dirty="0" sz="1750" spc="-2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25" b="1">
                          <a:latin typeface="Tahoma"/>
                          <a:cs typeface="Tahoma"/>
                        </a:rPr>
                        <a:t>PC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10" b="1">
                          <a:latin typeface="Tahoma"/>
                          <a:cs typeface="Tahoma"/>
                        </a:rPr>
                        <a:t>369,57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50" b="1">
                          <a:latin typeface="Tahoma"/>
                          <a:cs typeface="Tahoma"/>
                        </a:rPr>
                        <a:t>m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170" b="1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90" b="1">
                          <a:latin typeface="Tahoma"/>
                          <a:cs typeface="Tahoma"/>
                        </a:rPr>
                        <a:t>=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290" b="1">
                          <a:latin typeface="Tahoma"/>
                          <a:cs typeface="Tahoma"/>
                        </a:rPr>
                        <a:t>PT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10" b="1">
                          <a:latin typeface="Tahoma"/>
                          <a:cs typeface="Tahoma"/>
                        </a:rPr>
                        <a:t>465,32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50" b="1">
                          <a:latin typeface="Tahoma"/>
                          <a:cs typeface="Tahoma"/>
                        </a:rPr>
                        <a:t>m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502,82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120">
                          <a:latin typeface="Verdana"/>
                          <a:cs typeface="Verdana"/>
                        </a:rPr>
                        <a:t>G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515,32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H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527,82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435356" y="5319722"/>
            <a:ext cx="3463925" cy="16344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dirty="0" sz="35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Diseño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50m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12,5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3500" spc="-45" b="1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dirty="0" sz="35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62,5</a:t>
            </a:r>
            <a:r>
              <a:rPr dirty="0" sz="35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3359658" y="4819650"/>
          <a:ext cx="3733800" cy="275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755"/>
                <a:gridCol w="1076325"/>
                <a:gridCol w="972819"/>
              </a:tblGrid>
              <a:tr h="306070">
                <a:tc gridSpan="3">
                  <a:txBody>
                    <a:bodyPr/>
                    <a:lstStyle/>
                    <a:p>
                      <a:pPr marL="120014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145" b="1">
                          <a:latin typeface="Tahoma"/>
                          <a:cs typeface="Tahoma"/>
                        </a:rPr>
                        <a:t>PUNTOS</a:t>
                      </a:r>
                      <a:r>
                        <a:rPr dirty="0" sz="1750" spc="-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35" b="1">
                          <a:latin typeface="Tahoma"/>
                          <a:cs typeface="Tahoma"/>
                        </a:rPr>
                        <a:t>DE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0" b="1">
                          <a:latin typeface="Tahoma"/>
                          <a:cs typeface="Tahoma"/>
                        </a:rPr>
                        <a:t>CAMBIO</a:t>
                      </a:r>
                      <a:r>
                        <a:rPr dirty="0" sz="175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120" b="1">
                          <a:latin typeface="Tahoma"/>
                          <a:cs typeface="Tahoma"/>
                        </a:rPr>
                        <a:t>DE</a:t>
                      </a:r>
                      <a:r>
                        <a:rPr dirty="0" sz="17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0" b="1">
                          <a:latin typeface="Tahoma"/>
                          <a:cs typeface="Tahoma"/>
                        </a:rPr>
                        <a:t>PERALTE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50">
                          <a:latin typeface="Verdana"/>
                          <a:cs typeface="Verdana"/>
                        </a:rPr>
                        <a:t>A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307,07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B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319,57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332,07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750" spc="-114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90" b="1">
                          <a:latin typeface="Tahoma"/>
                          <a:cs typeface="Tahoma"/>
                        </a:rPr>
                        <a:t>=</a:t>
                      </a:r>
                      <a:r>
                        <a:rPr dirty="0" sz="1750" spc="-2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25" b="1">
                          <a:latin typeface="Tahoma"/>
                          <a:cs typeface="Tahoma"/>
                        </a:rPr>
                        <a:t>PC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10" b="1">
                          <a:latin typeface="Tahoma"/>
                          <a:cs typeface="Tahoma"/>
                        </a:rPr>
                        <a:t>369,57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2070"/>
                        </a:lnSpc>
                        <a:spcBef>
                          <a:spcPts val="240"/>
                        </a:spcBef>
                      </a:pPr>
                      <a:r>
                        <a:rPr dirty="0" sz="1750" spc="-50" b="1">
                          <a:latin typeface="Tahoma"/>
                          <a:cs typeface="Tahoma"/>
                        </a:rPr>
                        <a:t>m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170" b="1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390" b="1">
                          <a:latin typeface="Tahoma"/>
                          <a:cs typeface="Tahoma"/>
                        </a:rPr>
                        <a:t>=</a:t>
                      </a:r>
                      <a:r>
                        <a:rPr dirty="0" sz="175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750" spc="-290" b="1">
                          <a:latin typeface="Tahoma"/>
                          <a:cs typeface="Tahoma"/>
                        </a:rPr>
                        <a:t>PT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10" b="1">
                          <a:latin typeface="Tahoma"/>
                          <a:cs typeface="Tahoma"/>
                        </a:rPr>
                        <a:t>465,32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2080"/>
                        </a:lnSpc>
                        <a:spcBef>
                          <a:spcPts val="229"/>
                        </a:spcBef>
                      </a:pPr>
                      <a:r>
                        <a:rPr dirty="0" sz="1750" spc="-50" b="1">
                          <a:latin typeface="Tahoma"/>
                          <a:cs typeface="Tahoma"/>
                        </a:rPr>
                        <a:t>m</a:t>
                      </a:r>
                      <a:endParaRPr sz="175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F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502,82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85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120">
                          <a:latin typeface="Verdana"/>
                          <a:cs typeface="Verdana"/>
                        </a:rPr>
                        <a:t>G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515,32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25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 marL="10160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H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527,82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2065">
                        <a:lnSpc>
                          <a:spcPts val="1770"/>
                        </a:lnSpc>
                        <a:spcBef>
                          <a:spcPts val="540"/>
                        </a:spcBef>
                      </a:pPr>
                      <a:r>
                        <a:rPr dirty="0" sz="1500" spc="-50">
                          <a:latin typeface="Verdana"/>
                          <a:cs typeface="Verdana"/>
                        </a:rPr>
                        <a:t>m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087" y="323087"/>
            <a:ext cx="6890003" cy="4381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776"/>
            <a:ext cx="10058400" cy="754684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25899" y="3541267"/>
            <a:ext cx="5543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0">
                <a:latin typeface="Arial MT"/>
                <a:cs typeface="Arial MT"/>
              </a:rPr>
              <a:t>2%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77309" y="3898646"/>
            <a:ext cx="793115" cy="55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 spc="-160">
                <a:latin typeface="Arial MT"/>
                <a:cs typeface="Arial MT"/>
              </a:rPr>
              <a:t>9,57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247510" y="4621276"/>
            <a:ext cx="4817745" cy="135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20">
                <a:latin typeface="Arial MT"/>
                <a:cs typeface="Arial MT"/>
              </a:rPr>
              <a:t>KO</a:t>
            </a:r>
            <a:r>
              <a:rPr dirty="0" sz="3400" spc="110">
                <a:latin typeface="Arial MT"/>
                <a:cs typeface="Arial MT"/>
              </a:rPr>
              <a:t> </a:t>
            </a:r>
            <a:r>
              <a:rPr dirty="0" sz="3400" spc="-240">
                <a:latin typeface="Arial MT"/>
                <a:cs typeface="Arial MT"/>
              </a:rPr>
              <a:t>+</a:t>
            </a:r>
            <a:r>
              <a:rPr dirty="0" sz="3400">
                <a:latin typeface="Arial MT"/>
                <a:cs typeface="Arial MT"/>
              </a:rPr>
              <a:t> </a:t>
            </a:r>
            <a:r>
              <a:rPr dirty="0" sz="3400" spc="-25">
                <a:solidFill>
                  <a:srgbClr val="000518"/>
                </a:solidFill>
                <a:latin typeface="Arial MT"/>
                <a:cs typeface="Arial MT"/>
              </a:rPr>
              <a:t>310</a:t>
            </a:r>
            <a:endParaRPr sz="3400">
              <a:latin typeface="Arial MT"/>
              <a:cs typeface="Arial MT"/>
            </a:endParaRPr>
          </a:p>
          <a:p>
            <a:pPr marL="2782570">
              <a:lnSpc>
                <a:spcPct val="100000"/>
              </a:lnSpc>
              <a:spcBef>
                <a:spcPts val="2500"/>
              </a:spcBef>
            </a:pPr>
            <a:r>
              <a:rPr dirty="0" sz="3250" spc="-80">
                <a:latin typeface="Arial MT"/>
                <a:cs typeface="Arial MT"/>
              </a:rPr>
              <a:t>X=</a:t>
            </a:r>
            <a:r>
              <a:rPr dirty="0" sz="3250" spc="-100">
                <a:latin typeface="Arial MT"/>
                <a:cs typeface="Arial MT"/>
              </a:rPr>
              <a:t> </a:t>
            </a:r>
            <a:r>
              <a:rPr dirty="0" sz="3250" spc="-45">
                <a:latin typeface="Arial MT"/>
                <a:cs typeface="Arial MT"/>
              </a:rPr>
              <a:t>1,531</a:t>
            </a:r>
            <a:r>
              <a:rPr dirty="0" sz="3250" spc="-220">
                <a:latin typeface="Arial MT"/>
                <a:cs typeface="Arial MT"/>
              </a:rPr>
              <a:t> </a:t>
            </a:r>
            <a:r>
              <a:rPr dirty="0" sz="3250" spc="-430">
                <a:solidFill>
                  <a:srgbClr val="050505"/>
                </a:solidFill>
                <a:latin typeface="Arial MT"/>
                <a:cs typeface="Arial MT"/>
              </a:rPr>
              <a:t>%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29242" y="3879596"/>
            <a:ext cx="7994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20" b="0">
                <a:solidFill>
                  <a:srgbClr val="030303"/>
                </a:solidFill>
                <a:latin typeface="Arial MT"/>
                <a:cs typeface="Arial MT"/>
              </a:rPr>
              <a:t>12,5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66750" y="316229"/>
          <a:ext cx="9142730" cy="498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980"/>
                <a:gridCol w="917575"/>
                <a:gridCol w="826134"/>
                <a:gridCol w="699770"/>
                <a:gridCol w="695325"/>
                <a:gridCol w="866139"/>
                <a:gridCol w="812800"/>
                <a:gridCol w="1076325"/>
                <a:gridCol w="840104"/>
                <a:gridCol w="957579"/>
              </a:tblGrid>
              <a:tr h="711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Punto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ABSCISA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2286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36525" marR="34925" indent="-9144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65735" marR="34925" indent="-125095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307340" marR="68580" indent="-231775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299720" marR="41275" indent="-25019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401955" marR="29209" indent="-36322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Borde 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3185" indent="17018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Cota 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Borde</a:t>
                      </a:r>
                      <a:r>
                        <a:rPr dirty="0" sz="1400" spc="-8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100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90" b="1">
                          <a:latin typeface="Tahoma"/>
                          <a:cs typeface="Tahoma"/>
                        </a:rPr>
                        <a:t>K0+000,00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250,000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249,927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0"/>
                        </a:lnSpc>
                        <a:spcBef>
                          <a:spcPts val="935"/>
                        </a:spcBef>
                      </a:pPr>
                      <a:r>
                        <a:rPr dirty="0" sz="1500" spc="-25" b="1">
                          <a:latin typeface="Tahoma"/>
                          <a:cs typeface="Tahoma"/>
                        </a:rPr>
                        <a:t>250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1187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249,927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258,927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258,927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35" b="1"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K0+307,07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259,139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259,212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259,139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K0+310,00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1,53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-0,056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259,244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K0+319,57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259,514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K0+320,00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0,07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0,003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259,603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K0+330,00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1,67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0,061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259,961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259,827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114" b="1">
                          <a:latin typeface="Tahoma"/>
                          <a:cs typeface="Tahoma"/>
                        </a:rPr>
                        <a:t>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K0+332,07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259,962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260,035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259,962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259,889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K0+340,00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3,27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3,27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0,119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-0,119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260,319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260,081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K0+350,00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4,87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4,87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0,178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-0,178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260,678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260,322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6,47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6,47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260,564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261,379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260,795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2137645" y="5341145"/>
            <a:ext cx="6100445" cy="203708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 marL="12700" marR="5080">
              <a:lnSpc>
                <a:spcPts val="3170"/>
              </a:lnSpc>
              <a:spcBef>
                <a:spcPts val="204"/>
              </a:spcBef>
            </a:pP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Pendiente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longitudinal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dirty="0" sz="2650" spc="-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la</a:t>
            </a:r>
            <a:r>
              <a:rPr dirty="0" sz="2650" spc="-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vía:</a:t>
            </a:r>
            <a:r>
              <a:rPr dirty="0" sz="265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3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%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Cota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en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el</a:t>
            </a:r>
            <a:r>
              <a:rPr dirty="0" sz="2650" spc="-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00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250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m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650">
              <a:latin typeface="Arial"/>
              <a:cs typeface="Arial"/>
            </a:endParaRPr>
          </a:p>
          <a:p>
            <a:pPr algn="ctr" marL="1556385" marR="1558925" indent="1905">
              <a:lnSpc>
                <a:spcPts val="3170"/>
              </a:lnSpc>
            </a:pP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PT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FFFF00"/>
                </a:solidFill>
                <a:latin typeface="Arial"/>
                <a:cs typeface="Arial"/>
              </a:rPr>
              <a:t>465,32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PC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FFFF00"/>
                </a:solidFill>
                <a:latin typeface="Arial"/>
                <a:cs typeface="Arial"/>
              </a:rPr>
              <a:t>369,57m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666750" y="553973"/>
          <a:ext cx="9142730" cy="6729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980"/>
                <a:gridCol w="917575"/>
                <a:gridCol w="826134"/>
                <a:gridCol w="699770"/>
                <a:gridCol w="695325"/>
                <a:gridCol w="866139"/>
                <a:gridCol w="812800"/>
                <a:gridCol w="1076325"/>
                <a:gridCol w="840104"/>
                <a:gridCol w="957579"/>
              </a:tblGrid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65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50"/>
                        </a:lnSpc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261,379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260,795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50"/>
                        </a:lnSpc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K0+370,00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261,100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261,100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260,808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K0+380,00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261,400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261,692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261,400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261,108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K0+390,00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261,700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261,992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261,700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261,408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262,000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261,708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K0+410,00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262,592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262,300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262,008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50"/>
                        </a:lnSpc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K0+420,00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262,892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262,600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262,308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50"/>
                        </a:lnSpc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K0+430,00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263,192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262,900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5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262,608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3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K0+440,00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263,492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263,200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262,908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K0+450,00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263,792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263,500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263,208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K0+460,00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71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264,092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263,800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263,508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560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30" b="1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K0+465,32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784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264,252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35"/>
                        </a:lnSpc>
                        <a:spcBef>
                          <a:spcPts val="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263,668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386077" y="1152906"/>
          <a:ext cx="6602095" cy="5431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6485"/>
                <a:gridCol w="1086485"/>
                <a:gridCol w="1083309"/>
                <a:gridCol w="1086485"/>
                <a:gridCol w="1086485"/>
                <a:gridCol w="1085215"/>
              </a:tblGrid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2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" y="1607058"/>
            <a:ext cx="5942076" cy="452323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97630" y="3661983"/>
            <a:ext cx="197485" cy="429259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10">
                <a:solidFill>
                  <a:srgbClr val="FFFFFF"/>
                </a:solidFill>
                <a:latin typeface="Verdana"/>
                <a:cs typeface="Verdana"/>
              </a:rPr>
              <a:t>Cotas</a:t>
            </a:r>
            <a:endParaRPr sz="1100">
              <a:latin typeface="Verdana"/>
              <a:cs typeface="Verdan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792726" y="712343"/>
          <a:ext cx="7523480" cy="6352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/>
                <a:gridCol w="935989"/>
                <a:gridCol w="4598670"/>
                <a:gridCol w="770890"/>
              </a:tblGrid>
              <a:tr h="708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268,000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500" spc="-1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PERALTE </a:t>
                      </a:r>
                      <a:r>
                        <a:rPr dirty="0" sz="1500" spc="-6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EN</a:t>
                      </a:r>
                      <a:r>
                        <a:rPr dirty="0" sz="1500" spc="-10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UNA</a:t>
                      </a:r>
                      <a:r>
                        <a:rPr dirty="0" sz="1500" spc="-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5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VIA</a:t>
                      </a:r>
                      <a:r>
                        <a:rPr dirty="0" sz="1500" spc="-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14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CON</a:t>
                      </a:r>
                      <a:r>
                        <a:rPr dirty="0" sz="1500" spc="-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PENDIENTE</a:t>
                      </a:r>
                      <a:r>
                        <a:rPr dirty="0" sz="1500" spc="-13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9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1500" spc="-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3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500" spc="-8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3%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37465"/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542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267,000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266,000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265,000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264,000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263,000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262,000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261,000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2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260,000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76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259,000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31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258,000</a:t>
                      </a:r>
                      <a:endParaRPr sz="1000">
                        <a:latin typeface="Verdana"/>
                        <a:cs typeface="Verdana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K0+300,00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4826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40665">
                        <a:lnSpc>
                          <a:spcPct val="100000"/>
                        </a:lnSpc>
                      </a:pPr>
                      <a:r>
                        <a:rPr dirty="0" sz="1000" spc="-3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K0+350,00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391160">
                        <a:lnSpc>
                          <a:spcPct val="100000"/>
                        </a:lnSpc>
                        <a:tabLst>
                          <a:tab pos="1476375" algn="l"/>
                          <a:tab pos="2562860" algn="l"/>
                          <a:tab pos="3648075" algn="l"/>
                        </a:tabLst>
                      </a:pP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K0+400,00</a:t>
                      </a:r>
                      <a:r>
                        <a:rPr dirty="0" sz="10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K0+450,00</a:t>
                      </a:r>
                      <a:r>
                        <a:rPr dirty="0" sz="10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K0+500,00</a:t>
                      </a:r>
                      <a:r>
                        <a:rPr dirty="0" sz="10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0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K0+550,00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dirty="0" sz="1000" spc="-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K0+600,00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224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8971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Abscisas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" name="object 6" descr=""/>
          <p:cNvGrpSpPr/>
          <p:nvPr/>
        </p:nvGrpSpPr>
        <p:grpSpPr>
          <a:xfrm>
            <a:off x="8426196" y="3836670"/>
            <a:ext cx="268605" cy="79375"/>
            <a:chOff x="8426196" y="3836670"/>
            <a:chExt cx="268605" cy="79375"/>
          </a:xfrm>
        </p:grpSpPr>
        <p:sp>
          <p:nvSpPr>
            <p:cNvPr id="7" name="object 7" descr=""/>
            <p:cNvSpPr/>
            <p:nvPr/>
          </p:nvSpPr>
          <p:spPr>
            <a:xfrm>
              <a:off x="8426196" y="3877056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268223" y="0"/>
                  </a:lnTo>
                </a:path>
              </a:pathLst>
            </a:custGeom>
            <a:ln w="21336">
              <a:solidFill>
                <a:srgbClr val="FF388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922" y="3836670"/>
              <a:ext cx="79247" cy="79248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8426196" y="4068317"/>
            <a:ext cx="268605" cy="79375"/>
            <a:chOff x="8426196" y="4068317"/>
            <a:chExt cx="268605" cy="79375"/>
          </a:xfrm>
        </p:grpSpPr>
        <p:sp>
          <p:nvSpPr>
            <p:cNvPr id="10" name="object 10" descr=""/>
            <p:cNvSpPr/>
            <p:nvPr/>
          </p:nvSpPr>
          <p:spPr>
            <a:xfrm>
              <a:off x="8426196" y="4108703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268223" y="0"/>
                  </a:lnTo>
                </a:path>
              </a:pathLst>
            </a:custGeom>
            <a:ln w="21336">
              <a:solidFill>
                <a:srgbClr val="E400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9922" y="4068317"/>
              <a:ext cx="79247" cy="79248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8426196" y="4301489"/>
            <a:ext cx="268605" cy="79375"/>
            <a:chOff x="8426196" y="4301489"/>
            <a:chExt cx="268605" cy="79375"/>
          </a:xfrm>
        </p:grpSpPr>
        <p:sp>
          <p:nvSpPr>
            <p:cNvPr id="13" name="object 13" descr=""/>
            <p:cNvSpPr/>
            <p:nvPr/>
          </p:nvSpPr>
          <p:spPr>
            <a:xfrm>
              <a:off x="8426196" y="4341875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268223" y="0"/>
                  </a:lnTo>
                </a:path>
              </a:pathLst>
            </a:custGeom>
            <a:ln w="21336">
              <a:solidFill>
                <a:srgbClr val="9C007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9922" y="4301489"/>
              <a:ext cx="79247" cy="7924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710610" y="3699163"/>
            <a:ext cx="102235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100"/>
              </a:spcBef>
            </a:pPr>
            <a:r>
              <a:rPr dirty="0" sz="1000" spc="-70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10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85">
                <a:solidFill>
                  <a:srgbClr val="FFFFFF"/>
                </a:solidFill>
                <a:latin typeface="Verdana"/>
                <a:cs typeface="Verdana"/>
              </a:rPr>
              <a:t>EXTERNO </a:t>
            </a:r>
            <a:r>
              <a:rPr dirty="0" sz="1000" spc="-25">
                <a:solidFill>
                  <a:srgbClr val="FFFFFF"/>
                </a:solidFill>
                <a:latin typeface="Verdana"/>
                <a:cs typeface="Verdana"/>
              </a:rPr>
              <a:t>EJE</a:t>
            </a:r>
            <a:endParaRPr sz="1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-70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10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Verdana"/>
                <a:cs typeface="Verdana"/>
              </a:rPr>
              <a:t>INTERNO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1171" y="430750"/>
            <a:ext cx="602742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85">
                <a:solidFill>
                  <a:srgbClr val="FFFF00"/>
                </a:solidFill>
              </a:rPr>
              <a:t>Taller</a:t>
            </a:r>
            <a:r>
              <a:rPr dirty="0" sz="3300" spc="-60">
                <a:solidFill>
                  <a:srgbClr val="FFFF00"/>
                </a:solidFill>
              </a:rPr>
              <a:t> </a:t>
            </a:r>
            <a:r>
              <a:rPr dirty="0" sz="3300" spc="-30">
                <a:solidFill>
                  <a:srgbClr val="FFFF00"/>
                </a:solidFill>
              </a:rPr>
              <a:t>autónomo</a:t>
            </a:r>
            <a:r>
              <a:rPr dirty="0" sz="3300" spc="-50">
                <a:solidFill>
                  <a:srgbClr val="FFFF00"/>
                </a:solidFill>
              </a:rPr>
              <a:t> </a:t>
            </a:r>
            <a:r>
              <a:rPr dirty="0" sz="3300">
                <a:solidFill>
                  <a:srgbClr val="FFFF00"/>
                </a:solidFill>
              </a:rPr>
              <a:t>para</a:t>
            </a:r>
            <a:r>
              <a:rPr dirty="0" sz="3300" spc="-100">
                <a:solidFill>
                  <a:srgbClr val="FFFF00"/>
                </a:solidFill>
              </a:rPr>
              <a:t> </a:t>
            </a:r>
            <a:r>
              <a:rPr dirty="0" sz="3300" spc="-125">
                <a:solidFill>
                  <a:srgbClr val="FFFF00"/>
                </a:solidFill>
              </a:rPr>
              <a:t>reforzar</a:t>
            </a:r>
            <a:endParaRPr sz="3300"/>
          </a:p>
        </p:txBody>
      </p:sp>
      <p:sp>
        <p:nvSpPr>
          <p:cNvPr id="3" name="object 3" descr=""/>
          <p:cNvSpPr txBox="1"/>
          <p:nvPr/>
        </p:nvSpPr>
        <p:spPr>
          <a:xfrm>
            <a:off x="673042" y="1032796"/>
            <a:ext cx="8705215" cy="10642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3300" spc="-29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dirty="0" sz="3300" spc="-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Realizar</a:t>
            </a:r>
            <a:r>
              <a:rPr dirty="0" sz="33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33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procedimiento</a:t>
            </a:r>
            <a:r>
              <a:rPr dirty="0" sz="33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4">
                <a:solidFill>
                  <a:srgbClr val="FFFFFF"/>
                </a:solidFill>
                <a:latin typeface="Verdana"/>
                <a:cs typeface="Verdana"/>
              </a:rPr>
              <a:t>similar</a:t>
            </a:r>
            <a:r>
              <a:rPr dirty="0" sz="33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desde </a:t>
            </a:r>
            <a:r>
              <a:rPr dirty="0" sz="3300" spc="-355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dirty="0" sz="3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hasta</a:t>
            </a:r>
            <a:r>
              <a:rPr dirty="0" sz="35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5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FFFFFF"/>
                </a:solidFill>
                <a:latin typeface="Verdana"/>
                <a:cs typeface="Verdana"/>
              </a:rPr>
              <a:t>punto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05">
                <a:solidFill>
                  <a:srgbClr val="FFFFFF"/>
                </a:solidFill>
                <a:latin typeface="Verdana"/>
                <a:cs typeface="Verdana"/>
              </a:rPr>
              <a:t>H.</a:t>
            </a:r>
            <a:endParaRPr sz="3500">
              <a:latin typeface="Verdana"/>
              <a:cs typeface="Verdana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87502" y="2533650"/>
          <a:ext cx="9142730" cy="490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980"/>
                <a:gridCol w="917575"/>
                <a:gridCol w="826134"/>
                <a:gridCol w="699770"/>
                <a:gridCol w="695325"/>
                <a:gridCol w="866139"/>
                <a:gridCol w="812800"/>
                <a:gridCol w="1076325"/>
                <a:gridCol w="840104"/>
                <a:gridCol w="957579"/>
              </a:tblGrid>
              <a:tr h="81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Punto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ABSCISA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2286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36525" marR="34925" indent="-91440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65735" marR="34925" indent="-125095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307340" marR="68580" indent="-231775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299720" marR="41275" indent="-250190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401955" marR="29209" indent="-363220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Borde 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3185" indent="170180">
                        <a:lnSpc>
                          <a:spcPct val="102099"/>
                        </a:lnSpc>
                        <a:spcBef>
                          <a:spcPts val="1515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Cota 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Borde</a:t>
                      </a:r>
                      <a:r>
                        <a:rPr dirty="0" sz="1400" spc="-8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100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92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30" b="1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K0+465,32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022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264,252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1650"/>
                        </a:lnSpc>
                        <a:spcBef>
                          <a:spcPts val="148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263,668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879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465"/>
                        </a:spcBef>
                      </a:pPr>
                      <a:r>
                        <a:rPr dirty="0" sz="1400" spc="-50">
                          <a:latin typeface="Verdana"/>
                          <a:cs typeface="Verdana"/>
                        </a:rPr>
                        <a:t>F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1860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465"/>
                        </a:spcBef>
                      </a:pPr>
                      <a:r>
                        <a:rPr dirty="0" sz="1400" spc="100">
                          <a:latin typeface="Verdana"/>
                          <a:cs typeface="Verdana"/>
                        </a:rPr>
                        <a:t>G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1860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  <a:tr h="40830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465"/>
                        </a:spcBef>
                      </a:pPr>
                      <a:r>
                        <a:rPr dirty="0" sz="1400" spc="-50">
                          <a:latin typeface="Verdana"/>
                          <a:cs typeface="Verdana"/>
                        </a:rPr>
                        <a:t>H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1860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8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6" y="274320"/>
              <a:ext cx="250698" cy="25527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93776" y="274320"/>
              <a:ext cx="165100" cy="247015"/>
            </a:xfrm>
            <a:custGeom>
              <a:avLst/>
              <a:gdLst/>
              <a:ahLst/>
              <a:cxnLst/>
              <a:rect l="l" t="t" r="r" b="b"/>
              <a:pathLst>
                <a:path w="165100" h="247015">
                  <a:moveTo>
                    <a:pt x="86867" y="0"/>
                  </a:moveTo>
                  <a:lnTo>
                    <a:pt x="129087" y="12858"/>
                  </a:lnTo>
                  <a:lnTo>
                    <a:pt x="155257" y="45720"/>
                  </a:lnTo>
                  <a:lnTo>
                    <a:pt x="160019" y="73151"/>
                  </a:lnTo>
                  <a:lnTo>
                    <a:pt x="159448" y="83177"/>
                  </a:lnTo>
                  <a:lnTo>
                    <a:pt x="144922" y="121015"/>
                  </a:lnTo>
                  <a:lnTo>
                    <a:pt x="112775" y="160019"/>
                  </a:lnTo>
                  <a:lnTo>
                    <a:pt x="53339" y="224027"/>
                  </a:lnTo>
                  <a:lnTo>
                    <a:pt x="164591" y="224027"/>
                  </a:lnTo>
                  <a:lnTo>
                    <a:pt x="164591" y="246887"/>
                  </a:lnTo>
                  <a:lnTo>
                    <a:pt x="0" y="246887"/>
                  </a:lnTo>
                  <a:lnTo>
                    <a:pt x="92963" y="147827"/>
                  </a:lnTo>
                  <a:lnTo>
                    <a:pt x="105536" y="133850"/>
                  </a:lnTo>
                  <a:lnTo>
                    <a:pt x="129539" y="103631"/>
                  </a:lnTo>
                  <a:lnTo>
                    <a:pt x="137159" y="73151"/>
                  </a:lnTo>
                  <a:lnTo>
                    <a:pt x="136278" y="63174"/>
                  </a:lnTo>
                  <a:lnTo>
                    <a:pt x="114276" y="31861"/>
                  </a:lnTo>
                  <a:lnTo>
                    <a:pt x="85343" y="22859"/>
                  </a:lnTo>
                  <a:lnTo>
                    <a:pt x="74247" y="23979"/>
                  </a:lnTo>
                  <a:lnTo>
                    <a:pt x="40100" y="47577"/>
                  </a:lnTo>
                  <a:lnTo>
                    <a:pt x="28956" y="82295"/>
                  </a:lnTo>
                  <a:lnTo>
                    <a:pt x="6095" y="82295"/>
                  </a:lnTo>
                  <a:lnTo>
                    <a:pt x="20240" y="35147"/>
                  </a:lnTo>
                  <a:lnTo>
                    <a:pt x="55816" y="5714"/>
                  </a:lnTo>
                  <a:lnTo>
                    <a:pt x="70556" y="1428"/>
                  </a:lnTo>
                  <a:lnTo>
                    <a:pt x="8686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633" y="243078"/>
              <a:ext cx="5935979" cy="34747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950964" y="274319"/>
              <a:ext cx="262255" cy="251460"/>
            </a:xfrm>
            <a:custGeom>
              <a:avLst/>
              <a:gdLst/>
              <a:ahLst/>
              <a:cxnLst/>
              <a:rect l="l" t="t" r="r" b="b"/>
              <a:pathLst>
                <a:path w="262254" h="251459">
                  <a:moveTo>
                    <a:pt x="163068" y="251460"/>
                  </a:moveTo>
                  <a:lnTo>
                    <a:pt x="116776" y="237315"/>
                  </a:lnTo>
                  <a:lnTo>
                    <a:pt x="84391" y="195453"/>
                  </a:lnTo>
                  <a:lnTo>
                    <a:pt x="77724" y="158496"/>
                  </a:lnTo>
                  <a:lnTo>
                    <a:pt x="79176" y="138803"/>
                  </a:lnTo>
                  <a:lnTo>
                    <a:pt x="102108" y="91440"/>
                  </a:lnTo>
                  <a:lnTo>
                    <a:pt x="144970" y="67008"/>
                  </a:lnTo>
                  <a:lnTo>
                    <a:pt x="161544" y="65532"/>
                  </a:lnTo>
                  <a:lnTo>
                    <a:pt x="169521" y="65841"/>
                  </a:lnTo>
                  <a:lnTo>
                    <a:pt x="205549" y="78295"/>
                  </a:lnTo>
                  <a:lnTo>
                    <a:pt x="217932" y="88392"/>
                  </a:lnTo>
                  <a:lnTo>
                    <a:pt x="262128" y="88392"/>
                  </a:lnTo>
                  <a:lnTo>
                    <a:pt x="262128" y="106680"/>
                  </a:lnTo>
                  <a:lnTo>
                    <a:pt x="170688" y="106680"/>
                  </a:lnTo>
                  <a:lnTo>
                    <a:pt x="160710" y="107537"/>
                  </a:lnTo>
                  <a:lnTo>
                    <a:pt x="125349" y="137731"/>
                  </a:lnTo>
                  <a:lnTo>
                    <a:pt x="121920" y="158496"/>
                  </a:lnTo>
                  <a:lnTo>
                    <a:pt x="122801" y="169378"/>
                  </a:lnTo>
                  <a:lnTo>
                    <a:pt x="144327" y="202834"/>
                  </a:lnTo>
                  <a:lnTo>
                    <a:pt x="170688" y="211836"/>
                  </a:lnTo>
                  <a:lnTo>
                    <a:pt x="262128" y="211836"/>
                  </a:lnTo>
                  <a:lnTo>
                    <a:pt x="262128" y="228600"/>
                  </a:lnTo>
                  <a:lnTo>
                    <a:pt x="217932" y="228600"/>
                  </a:lnTo>
                  <a:lnTo>
                    <a:pt x="211097" y="234672"/>
                  </a:lnTo>
                  <a:lnTo>
                    <a:pt x="204406" y="239458"/>
                  </a:lnTo>
                  <a:lnTo>
                    <a:pt x="170807" y="251174"/>
                  </a:lnTo>
                  <a:lnTo>
                    <a:pt x="163068" y="251460"/>
                  </a:lnTo>
                  <a:close/>
                </a:path>
                <a:path w="262254" h="251459">
                  <a:moveTo>
                    <a:pt x="262128" y="88392"/>
                  </a:moveTo>
                  <a:lnTo>
                    <a:pt x="217932" y="88392"/>
                  </a:lnTo>
                  <a:lnTo>
                    <a:pt x="217932" y="70104"/>
                  </a:lnTo>
                  <a:lnTo>
                    <a:pt x="262128" y="70104"/>
                  </a:lnTo>
                  <a:lnTo>
                    <a:pt x="262128" y="88392"/>
                  </a:lnTo>
                  <a:close/>
                </a:path>
                <a:path w="262254" h="251459">
                  <a:moveTo>
                    <a:pt x="262128" y="211836"/>
                  </a:moveTo>
                  <a:lnTo>
                    <a:pt x="170688" y="211836"/>
                  </a:lnTo>
                  <a:lnTo>
                    <a:pt x="180665" y="210740"/>
                  </a:lnTo>
                  <a:lnTo>
                    <a:pt x="189928" y="207645"/>
                  </a:lnTo>
                  <a:lnTo>
                    <a:pt x="216027" y="179832"/>
                  </a:lnTo>
                  <a:lnTo>
                    <a:pt x="219456" y="158496"/>
                  </a:lnTo>
                  <a:lnTo>
                    <a:pt x="218615" y="147613"/>
                  </a:lnTo>
                  <a:lnTo>
                    <a:pt x="218598" y="147399"/>
                  </a:lnTo>
                  <a:lnTo>
                    <a:pt x="198334" y="114395"/>
                  </a:lnTo>
                  <a:lnTo>
                    <a:pt x="170688" y="106680"/>
                  </a:lnTo>
                  <a:lnTo>
                    <a:pt x="262128" y="106680"/>
                  </a:lnTo>
                  <a:lnTo>
                    <a:pt x="262128" y="211836"/>
                  </a:lnTo>
                  <a:close/>
                </a:path>
                <a:path w="262254" h="251459">
                  <a:moveTo>
                    <a:pt x="262128" y="246888"/>
                  </a:moveTo>
                  <a:lnTo>
                    <a:pt x="217932" y="246888"/>
                  </a:lnTo>
                  <a:lnTo>
                    <a:pt x="217932" y="228600"/>
                  </a:lnTo>
                  <a:lnTo>
                    <a:pt x="262128" y="228600"/>
                  </a:lnTo>
                  <a:lnTo>
                    <a:pt x="262128" y="246888"/>
                  </a:lnTo>
                  <a:close/>
                </a:path>
                <a:path w="262254" h="251459">
                  <a:moveTo>
                    <a:pt x="45720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24688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4878" y="336041"/>
              <a:ext cx="192024" cy="19354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50964" y="274320"/>
              <a:ext cx="45720" cy="247015"/>
            </a:xfrm>
            <a:custGeom>
              <a:avLst/>
              <a:gdLst/>
              <a:ahLst/>
              <a:cxnLst/>
              <a:rect l="l" t="t" r="r" b="b"/>
              <a:pathLst>
                <a:path w="45720" h="247015">
                  <a:moveTo>
                    <a:pt x="0" y="0"/>
                  </a:moveTo>
                  <a:lnTo>
                    <a:pt x="45720" y="0"/>
                  </a:lnTo>
                  <a:lnTo>
                    <a:pt x="45720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7966" y="265937"/>
              <a:ext cx="1043939" cy="26365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516111" y="339852"/>
              <a:ext cx="894715" cy="186055"/>
            </a:xfrm>
            <a:custGeom>
              <a:avLst/>
              <a:gdLst/>
              <a:ahLst/>
              <a:cxnLst/>
              <a:rect l="l" t="t" r="r" b="b"/>
              <a:pathLst>
                <a:path w="894715" h="186054">
                  <a:moveTo>
                    <a:pt x="795528" y="185928"/>
                  </a:moveTo>
                  <a:lnTo>
                    <a:pt x="749236" y="171783"/>
                  </a:lnTo>
                  <a:lnTo>
                    <a:pt x="716851" y="129921"/>
                  </a:lnTo>
                  <a:lnTo>
                    <a:pt x="710184" y="92964"/>
                  </a:lnTo>
                  <a:lnTo>
                    <a:pt x="711636" y="73271"/>
                  </a:lnTo>
                  <a:lnTo>
                    <a:pt x="734568" y="25908"/>
                  </a:lnTo>
                  <a:lnTo>
                    <a:pt x="777430" y="1476"/>
                  </a:lnTo>
                  <a:lnTo>
                    <a:pt x="794004" y="0"/>
                  </a:lnTo>
                  <a:lnTo>
                    <a:pt x="801981" y="309"/>
                  </a:lnTo>
                  <a:lnTo>
                    <a:pt x="838009" y="12763"/>
                  </a:lnTo>
                  <a:lnTo>
                    <a:pt x="850392" y="22860"/>
                  </a:lnTo>
                  <a:lnTo>
                    <a:pt x="894588" y="22860"/>
                  </a:lnTo>
                  <a:lnTo>
                    <a:pt x="894588" y="41148"/>
                  </a:lnTo>
                  <a:lnTo>
                    <a:pt x="803148" y="41148"/>
                  </a:lnTo>
                  <a:lnTo>
                    <a:pt x="793170" y="42005"/>
                  </a:lnTo>
                  <a:lnTo>
                    <a:pt x="757809" y="72199"/>
                  </a:lnTo>
                  <a:lnTo>
                    <a:pt x="755293" y="81867"/>
                  </a:lnTo>
                  <a:lnTo>
                    <a:pt x="755237" y="82081"/>
                  </a:lnTo>
                  <a:lnTo>
                    <a:pt x="762738" y="122753"/>
                  </a:lnTo>
                  <a:lnTo>
                    <a:pt x="803148" y="146304"/>
                  </a:lnTo>
                  <a:lnTo>
                    <a:pt x="894588" y="146304"/>
                  </a:lnTo>
                  <a:lnTo>
                    <a:pt x="894588" y="163068"/>
                  </a:lnTo>
                  <a:lnTo>
                    <a:pt x="850392" y="163068"/>
                  </a:lnTo>
                  <a:lnTo>
                    <a:pt x="843557" y="169140"/>
                  </a:lnTo>
                  <a:lnTo>
                    <a:pt x="836866" y="173926"/>
                  </a:lnTo>
                  <a:lnTo>
                    <a:pt x="803267" y="185642"/>
                  </a:lnTo>
                  <a:lnTo>
                    <a:pt x="795528" y="185928"/>
                  </a:lnTo>
                  <a:close/>
                </a:path>
                <a:path w="894715" h="186054">
                  <a:moveTo>
                    <a:pt x="894588" y="22860"/>
                  </a:moveTo>
                  <a:lnTo>
                    <a:pt x="850392" y="22860"/>
                  </a:lnTo>
                  <a:lnTo>
                    <a:pt x="850392" y="4572"/>
                  </a:lnTo>
                  <a:lnTo>
                    <a:pt x="894588" y="4572"/>
                  </a:lnTo>
                  <a:lnTo>
                    <a:pt x="894588" y="22860"/>
                  </a:lnTo>
                  <a:close/>
                </a:path>
                <a:path w="894715" h="186054">
                  <a:moveTo>
                    <a:pt x="894588" y="146304"/>
                  </a:moveTo>
                  <a:lnTo>
                    <a:pt x="803148" y="146304"/>
                  </a:lnTo>
                  <a:lnTo>
                    <a:pt x="813125" y="145208"/>
                  </a:lnTo>
                  <a:lnTo>
                    <a:pt x="822388" y="142113"/>
                  </a:lnTo>
                  <a:lnTo>
                    <a:pt x="848487" y="114300"/>
                  </a:lnTo>
                  <a:lnTo>
                    <a:pt x="851916" y="92964"/>
                  </a:lnTo>
                  <a:lnTo>
                    <a:pt x="851075" y="82081"/>
                  </a:lnTo>
                  <a:lnTo>
                    <a:pt x="830794" y="48863"/>
                  </a:lnTo>
                  <a:lnTo>
                    <a:pt x="803148" y="41148"/>
                  </a:lnTo>
                  <a:lnTo>
                    <a:pt x="894588" y="41148"/>
                  </a:lnTo>
                  <a:lnTo>
                    <a:pt x="894588" y="146304"/>
                  </a:lnTo>
                  <a:close/>
                </a:path>
                <a:path w="894715" h="186054">
                  <a:moveTo>
                    <a:pt x="894588" y="181356"/>
                  </a:moveTo>
                  <a:lnTo>
                    <a:pt x="850392" y="181356"/>
                  </a:lnTo>
                  <a:lnTo>
                    <a:pt x="850392" y="163068"/>
                  </a:lnTo>
                  <a:lnTo>
                    <a:pt x="894588" y="163068"/>
                  </a:lnTo>
                  <a:lnTo>
                    <a:pt x="894588" y="181356"/>
                  </a:lnTo>
                  <a:close/>
                </a:path>
                <a:path w="894715" h="186054">
                  <a:moveTo>
                    <a:pt x="617220" y="181356"/>
                  </a:moveTo>
                  <a:lnTo>
                    <a:pt x="588264" y="181356"/>
                  </a:lnTo>
                  <a:lnTo>
                    <a:pt x="512064" y="4572"/>
                  </a:lnTo>
                  <a:lnTo>
                    <a:pt x="557784" y="4572"/>
                  </a:lnTo>
                  <a:lnTo>
                    <a:pt x="601980" y="109728"/>
                  </a:lnTo>
                  <a:lnTo>
                    <a:pt x="648094" y="109728"/>
                  </a:lnTo>
                  <a:lnTo>
                    <a:pt x="617220" y="181356"/>
                  </a:lnTo>
                  <a:close/>
                </a:path>
                <a:path w="894715" h="186054">
                  <a:moveTo>
                    <a:pt x="648094" y="109728"/>
                  </a:moveTo>
                  <a:lnTo>
                    <a:pt x="601980" y="109728"/>
                  </a:lnTo>
                  <a:lnTo>
                    <a:pt x="647700" y="4572"/>
                  </a:lnTo>
                  <a:lnTo>
                    <a:pt x="693420" y="4572"/>
                  </a:lnTo>
                  <a:lnTo>
                    <a:pt x="648094" y="109728"/>
                  </a:lnTo>
                  <a:close/>
                </a:path>
                <a:path w="894715" h="186054">
                  <a:moveTo>
                    <a:pt x="301752" y="185928"/>
                  </a:moveTo>
                  <a:lnTo>
                    <a:pt x="263604" y="179498"/>
                  </a:lnTo>
                  <a:lnTo>
                    <a:pt x="232862" y="148018"/>
                  </a:lnTo>
                  <a:lnTo>
                    <a:pt x="223027" y="97726"/>
                  </a:lnTo>
                  <a:lnTo>
                    <a:pt x="222504" y="4572"/>
                  </a:lnTo>
                  <a:lnTo>
                    <a:pt x="268224" y="4572"/>
                  </a:lnTo>
                  <a:lnTo>
                    <a:pt x="268258" y="91440"/>
                  </a:lnTo>
                  <a:lnTo>
                    <a:pt x="268402" y="97726"/>
                  </a:lnTo>
                  <a:lnTo>
                    <a:pt x="277367" y="135636"/>
                  </a:lnTo>
                  <a:lnTo>
                    <a:pt x="294132" y="144780"/>
                  </a:lnTo>
                  <a:lnTo>
                    <a:pt x="371086" y="144780"/>
                  </a:lnTo>
                  <a:lnTo>
                    <a:pt x="366950" y="152971"/>
                  </a:lnTo>
                  <a:lnTo>
                    <a:pt x="336256" y="180141"/>
                  </a:lnTo>
                  <a:lnTo>
                    <a:pt x="314161" y="185308"/>
                  </a:lnTo>
                  <a:lnTo>
                    <a:pt x="314505" y="185308"/>
                  </a:lnTo>
                  <a:lnTo>
                    <a:pt x="301752" y="185928"/>
                  </a:lnTo>
                  <a:close/>
                </a:path>
                <a:path w="894715" h="186054">
                  <a:moveTo>
                    <a:pt x="371086" y="144780"/>
                  </a:moveTo>
                  <a:lnTo>
                    <a:pt x="309372" y="144780"/>
                  </a:lnTo>
                  <a:lnTo>
                    <a:pt x="315467" y="143256"/>
                  </a:lnTo>
                  <a:lnTo>
                    <a:pt x="320040" y="140208"/>
                  </a:lnTo>
                  <a:lnTo>
                    <a:pt x="335018" y="102870"/>
                  </a:lnTo>
                  <a:lnTo>
                    <a:pt x="335280" y="91440"/>
                  </a:lnTo>
                  <a:lnTo>
                    <a:pt x="335280" y="4572"/>
                  </a:lnTo>
                  <a:lnTo>
                    <a:pt x="379476" y="4572"/>
                  </a:lnTo>
                  <a:lnTo>
                    <a:pt x="379476" y="79248"/>
                  </a:lnTo>
                  <a:lnTo>
                    <a:pt x="379312" y="89916"/>
                  </a:lnTo>
                  <a:lnTo>
                    <a:pt x="375618" y="132611"/>
                  </a:lnTo>
                  <a:lnTo>
                    <a:pt x="371856" y="143256"/>
                  </a:lnTo>
                  <a:lnTo>
                    <a:pt x="371086" y="144780"/>
                  </a:lnTo>
                  <a:close/>
                </a:path>
                <a:path w="894715" h="186054">
                  <a:moveTo>
                    <a:pt x="501335" y="25908"/>
                  </a:moveTo>
                  <a:lnTo>
                    <a:pt x="452628" y="25908"/>
                  </a:lnTo>
                  <a:lnTo>
                    <a:pt x="456104" y="20240"/>
                  </a:lnTo>
                  <a:lnTo>
                    <a:pt x="483108" y="0"/>
                  </a:lnTo>
                  <a:lnTo>
                    <a:pt x="496824" y="0"/>
                  </a:lnTo>
                  <a:lnTo>
                    <a:pt x="502920" y="1524"/>
                  </a:lnTo>
                  <a:lnTo>
                    <a:pt x="509016" y="4572"/>
                  </a:lnTo>
                  <a:lnTo>
                    <a:pt x="501335" y="25908"/>
                  </a:lnTo>
                  <a:close/>
                </a:path>
                <a:path w="894715" h="186054">
                  <a:moveTo>
                    <a:pt x="458724" y="181356"/>
                  </a:moveTo>
                  <a:lnTo>
                    <a:pt x="414528" y="181356"/>
                  </a:lnTo>
                  <a:lnTo>
                    <a:pt x="414528" y="4572"/>
                  </a:lnTo>
                  <a:lnTo>
                    <a:pt x="452628" y="4572"/>
                  </a:lnTo>
                  <a:lnTo>
                    <a:pt x="452628" y="25908"/>
                  </a:lnTo>
                  <a:lnTo>
                    <a:pt x="501335" y="25908"/>
                  </a:lnTo>
                  <a:lnTo>
                    <a:pt x="496945" y="38100"/>
                  </a:lnTo>
                  <a:lnTo>
                    <a:pt x="475487" y="38100"/>
                  </a:lnTo>
                  <a:lnTo>
                    <a:pt x="469392" y="42672"/>
                  </a:lnTo>
                  <a:lnTo>
                    <a:pt x="459033" y="84391"/>
                  </a:lnTo>
                  <a:lnTo>
                    <a:pt x="458724" y="102108"/>
                  </a:lnTo>
                  <a:lnTo>
                    <a:pt x="458724" y="181356"/>
                  </a:lnTo>
                  <a:close/>
                </a:path>
                <a:path w="894715" h="186054">
                  <a:moveTo>
                    <a:pt x="495300" y="42672"/>
                  </a:moveTo>
                  <a:lnTo>
                    <a:pt x="490728" y="39624"/>
                  </a:lnTo>
                  <a:lnTo>
                    <a:pt x="486156" y="38100"/>
                  </a:lnTo>
                  <a:lnTo>
                    <a:pt x="496945" y="38100"/>
                  </a:lnTo>
                  <a:lnTo>
                    <a:pt x="495300" y="42672"/>
                  </a:lnTo>
                  <a:close/>
                </a:path>
                <a:path w="894715" h="186054">
                  <a:moveTo>
                    <a:pt x="100583" y="185928"/>
                  </a:moveTo>
                  <a:lnTo>
                    <a:pt x="58102" y="179070"/>
                  </a:lnTo>
                  <a:lnTo>
                    <a:pt x="25908" y="158496"/>
                  </a:lnTo>
                  <a:lnTo>
                    <a:pt x="1690" y="111561"/>
                  </a:lnTo>
                  <a:lnTo>
                    <a:pt x="0" y="92964"/>
                  </a:lnTo>
                  <a:lnTo>
                    <a:pt x="833" y="80652"/>
                  </a:lnTo>
                  <a:lnTo>
                    <a:pt x="19621" y="35766"/>
                  </a:lnTo>
                  <a:lnTo>
                    <a:pt x="60507" y="6429"/>
                  </a:lnTo>
                  <a:lnTo>
                    <a:pt x="86427" y="595"/>
                  </a:lnTo>
                  <a:lnTo>
                    <a:pt x="86823" y="595"/>
                  </a:lnTo>
                  <a:lnTo>
                    <a:pt x="100583" y="0"/>
                  </a:lnTo>
                  <a:lnTo>
                    <a:pt x="147827" y="10668"/>
                  </a:lnTo>
                  <a:lnTo>
                    <a:pt x="182879" y="39624"/>
                  </a:lnTo>
                  <a:lnTo>
                    <a:pt x="180267" y="41148"/>
                  </a:lnTo>
                  <a:lnTo>
                    <a:pt x="100583" y="41148"/>
                  </a:lnTo>
                  <a:lnTo>
                    <a:pt x="88606" y="42029"/>
                  </a:lnTo>
                  <a:lnTo>
                    <a:pt x="53840" y="64055"/>
                  </a:lnTo>
                  <a:lnTo>
                    <a:pt x="44196" y="94488"/>
                  </a:lnTo>
                  <a:lnTo>
                    <a:pt x="45291" y="105346"/>
                  </a:lnTo>
                  <a:lnTo>
                    <a:pt x="67770" y="137302"/>
                  </a:lnTo>
                  <a:lnTo>
                    <a:pt x="99060" y="146304"/>
                  </a:lnTo>
                  <a:lnTo>
                    <a:pt x="176974" y="146304"/>
                  </a:lnTo>
                  <a:lnTo>
                    <a:pt x="181356" y="149352"/>
                  </a:lnTo>
                  <a:lnTo>
                    <a:pt x="165092" y="165354"/>
                  </a:lnTo>
                  <a:lnTo>
                    <a:pt x="146113" y="176784"/>
                  </a:lnTo>
                  <a:lnTo>
                    <a:pt x="124563" y="183642"/>
                  </a:lnTo>
                  <a:lnTo>
                    <a:pt x="100583" y="185928"/>
                  </a:lnTo>
                  <a:close/>
                </a:path>
                <a:path w="894715" h="186054">
                  <a:moveTo>
                    <a:pt x="146304" y="60960"/>
                  </a:moveTo>
                  <a:lnTo>
                    <a:pt x="109727" y="41148"/>
                  </a:lnTo>
                  <a:lnTo>
                    <a:pt x="180267" y="41148"/>
                  </a:lnTo>
                  <a:lnTo>
                    <a:pt x="146304" y="60960"/>
                  </a:lnTo>
                  <a:close/>
                </a:path>
                <a:path w="894715" h="186054">
                  <a:moveTo>
                    <a:pt x="176974" y="146304"/>
                  </a:moveTo>
                  <a:lnTo>
                    <a:pt x="99060" y="146304"/>
                  </a:lnTo>
                  <a:lnTo>
                    <a:pt x="113085" y="144899"/>
                  </a:lnTo>
                  <a:lnTo>
                    <a:pt x="125539" y="140779"/>
                  </a:lnTo>
                  <a:lnTo>
                    <a:pt x="136564" y="134088"/>
                  </a:lnTo>
                  <a:lnTo>
                    <a:pt x="146304" y="124968"/>
                  </a:lnTo>
                  <a:lnTo>
                    <a:pt x="176974" y="1463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028176" y="344424"/>
              <a:ext cx="340360" cy="177165"/>
            </a:xfrm>
            <a:custGeom>
              <a:avLst/>
              <a:gdLst/>
              <a:ahLst/>
              <a:cxnLst/>
              <a:rect l="l" t="t" r="r" b="b"/>
              <a:pathLst>
                <a:path w="340359" h="177165">
                  <a:moveTo>
                    <a:pt x="291083" y="36575"/>
                  </a:moveTo>
                  <a:lnTo>
                    <a:pt x="250031" y="58602"/>
                  </a:lnTo>
                  <a:lnTo>
                    <a:pt x="242315" y="88391"/>
                  </a:lnTo>
                  <a:lnTo>
                    <a:pt x="243197" y="99274"/>
                  </a:lnTo>
                  <a:lnTo>
                    <a:pt x="264723" y="132730"/>
                  </a:lnTo>
                  <a:lnTo>
                    <a:pt x="291083" y="141731"/>
                  </a:lnTo>
                  <a:lnTo>
                    <a:pt x="301061" y="140636"/>
                  </a:lnTo>
                  <a:lnTo>
                    <a:pt x="336422" y="109727"/>
                  </a:lnTo>
                  <a:lnTo>
                    <a:pt x="339851" y="88391"/>
                  </a:lnTo>
                  <a:lnTo>
                    <a:pt x="338994" y="77295"/>
                  </a:lnTo>
                  <a:lnTo>
                    <a:pt x="318730" y="44291"/>
                  </a:lnTo>
                  <a:lnTo>
                    <a:pt x="291083" y="36575"/>
                  </a:lnTo>
                  <a:close/>
                </a:path>
                <a:path w="340359" h="177165">
                  <a:moveTo>
                    <a:pt x="0" y="0"/>
                  </a:moveTo>
                  <a:lnTo>
                    <a:pt x="45719" y="0"/>
                  </a:lnTo>
                  <a:lnTo>
                    <a:pt x="89915" y="105155"/>
                  </a:lnTo>
                  <a:lnTo>
                    <a:pt x="135635" y="0"/>
                  </a:lnTo>
                  <a:lnTo>
                    <a:pt x="181355" y="0"/>
                  </a:lnTo>
                  <a:lnTo>
                    <a:pt x="105155" y="176783"/>
                  </a:lnTo>
                  <a:lnTo>
                    <a:pt x="76200" y="176783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4806" y="340613"/>
              <a:ext cx="164591" cy="18897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8930640" y="339852"/>
              <a:ext cx="480059" cy="186055"/>
            </a:xfrm>
            <a:custGeom>
              <a:avLst/>
              <a:gdLst/>
              <a:ahLst/>
              <a:cxnLst/>
              <a:rect l="l" t="t" r="r" b="b"/>
              <a:pathLst>
                <a:path w="480059" h="186054">
                  <a:moveTo>
                    <a:pt x="379475" y="0"/>
                  </a:moveTo>
                  <a:lnTo>
                    <a:pt x="416790" y="8929"/>
                  </a:lnTo>
                  <a:lnTo>
                    <a:pt x="435863" y="22860"/>
                  </a:lnTo>
                  <a:lnTo>
                    <a:pt x="435863" y="4572"/>
                  </a:lnTo>
                  <a:lnTo>
                    <a:pt x="480059" y="4572"/>
                  </a:lnTo>
                  <a:lnTo>
                    <a:pt x="480059" y="181356"/>
                  </a:lnTo>
                  <a:lnTo>
                    <a:pt x="435863" y="181356"/>
                  </a:lnTo>
                  <a:lnTo>
                    <a:pt x="435863" y="163068"/>
                  </a:lnTo>
                  <a:lnTo>
                    <a:pt x="429029" y="169140"/>
                  </a:lnTo>
                  <a:lnTo>
                    <a:pt x="388739" y="185642"/>
                  </a:lnTo>
                  <a:lnTo>
                    <a:pt x="380999" y="185928"/>
                  </a:lnTo>
                  <a:lnTo>
                    <a:pt x="364426" y="184451"/>
                  </a:lnTo>
                  <a:lnTo>
                    <a:pt x="321563" y="160020"/>
                  </a:lnTo>
                  <a:lnTo>
                    <a:pt x="297346" y="112442"/>
                  </a:lnTo>
                  <a:lnTo>
                    <a:pt x="295655" y="92964"/>
                  </a:lnTo>
                  <a:lnTo>
                    <a:pt x="297108" y="73271"/>
                  </a:lnTo>
                  <a:lnTo>
                    <a:pt x="320039" y="25908"/>
                  </a:lnTo>
                  <a:lnTo>
                    <a:pt x="362902" y="1476"/>
                  </a:lnTo>
                  <a:lnTo>
                    <a:pt x="379475" y="0"/>
                  </a:lnTo>
                  <a:close/>
                </a:path>
                <a:path w="480059" h="186054">
                  <a:moveTo>
                    <a:pt x="76199" y="0"/>
                  </a:moveTo>
                  <a:lnTo>
                    <a:pt x="82295" y="0"/>
                  </a:lnTo>
                  <a:lnTo>
                    <a:pt x="88391" y="1524"/>
                  </a:lnTo>
                  <a:lnTo>
                    <a:pt x="94487" y="4572"/>
                  </a:lnTo>
                  <a:lnTo>
                    <a:pt x="80771" y="42672"/>
                  </a:lnTo>
                  <a:lnTo>
                    <a:pt x="76199" y="39624"/>
                  </a:lnTo>
                  <a:lnTo>
                    <a:pt x="71628" y="38100"/>
                  </a:lnTo>
                  <a:lnTo>
                    <a:pt x="68580" y="38100"/>
                  </a:lnTo>
                  <a:lnTo>
                    <a:pt x="60959" y="38100"/>
                  </a:lnTo>
                  <a:lnTo>
                    <a:pt x="54863" y="42672"/>
                  </a:lnTo>
                  <a:lnTo>
                    <a:pt x="44505" y="84391"/>
                  </a:lnTo>
                  <a:lnTo>
                    <a:pt x="44195" y="102108"/>
                  </a:lnTo>
                  <a:lnTo>
                    <a:pt x="44195" y="109728"/>
                  </a:lnTo>
                  <a:lnTo>
                    <a:pt x="44195" y="181356"/>
                  </a:lnTo>
                  <a:lnTo>
                    <a:pt x="0" y="181356"/>
                  </a:lnTo>
                  <a:lnTo>
                    <a:pt x="0" y="4572"/>
                  </a:lnTo>
                  <a:lnTo>
                    <a:pt x="38099" y="4572"/>
                  </a:lnTo>
                  <a:lnTo>
                    <a:pt x="38099" y="25908"/>
                  </a:lnTo>
                  <a:lnTo>
                    <a:pt x="41576" y="20240"/>
                  </a:lnTo>
                  <a:lnTo>
                    <a:pt x="68580" y="0"/>
                  </a:lnTo>
                  <a:lnTo>
                    <a:pt x="76199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2302" y="336041"/>
              <a:ext cx="190499" cy="19354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4" y="669798"/>
              <a:ext cx="1240536" cy="26365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8457" y="669798"/>
              <a:ext cx="4372355" cy="32918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873496" y="678180"/>
              <a:ext cx="262255" cy="251460"/>
            </a:xfrm>
            <a:custGeom>
              <a:avLst/>
              <a:gdLst/>
              <a:ahLst/>
              <a:cxnLst/>
              <a:rect l="l" t="t" r="r" b="b"/>
              <a:pathLst>
                <a:path w="262254" h="251459">
                  <a:moveTo>
                    <a:pt x="163068" y="251460"/>
                  </a:moveTo>
                  <a:lnTo>
                    <a:pt x="116776" y="237315"/>
                  </a:lnTo>
                  <a:lnTo>
                    <a:pt x="84391" y="195453"/>
                  </a:lnTo>
                  <a:lnTo>
                    <a:pt x="77724" y="158496"/>
                  </a:lnTo>
                  <a:lnTo>
                    <a:pt x="79176" y="138803"/>
                  </a:lnTo>
                  <a:lnTo>
                    <a:pt x="102108" y="91440"/>
                  </a:lnTo>
                  <a:lnTo>
                    <a:pt x="144970" y="67008"/>
                  </a:lnTo>
                  <a:lnTo>
                    <a:pt x="161544" y="65532"/>
                  </a:lnTo>
                  <a:lnTo>
                    <a:pt x="169521" y="65841"/>
                  </a:lnTo>
                  <a:lnTo>
                    <a:pt x="205549" y="78295"/>
                  </a:lnTo>
                  <a:lnTo>
                    <a:pt x="217932" y="88392"/>
                  </a:lnTo>
                  <a:lnTo>
                    <a:pt x="262128" y="88392"/>
                  </a:lnTo>
                  <a:lnTo>
                    <a:pt x="262128" y="106680"/>
                  </a:lnTo>
                  <a:lnTo>
                    <a:pt x="170688" y="106680"/>
                  </a:lnTo>
                  <a:lnTo>
                    <a:pt x="160710" y="107537"/>
                  </a:lnTo>
                  <a:lnTo>
                    <a:pt x="125349" y="137731"/>
                  </a:lnTo>
                  <a:lnTo>
                    <a:pt x="121920" y="158496"/>
                  </a:lnTo>
                  <a:lnTo>
                    <a:pt x="122801" y="169378"/>
                  </a:lnTo>
                  <a:lnTo>
                    <a:pt x="144327" y="202834"/>
                  </a:lnTo>
                  <a:lnTo>
                    <a:pt x="170688" y="211836"/>
                  </a:lnTo>
                  <a:lnTo>
                    <a:pt x="262128" y="211836"/>
                  </a:lnTo>
                  <a:lnTo>
                    <a:pt x="262128" y="228600"/>
                  </a:lnTo>
                  <a:lnTo>
                    <a:pt x="217932" y="228600"/>
                  </a:lnTo>
                  <a:lnTo>
                    <a:pt x="211097" y="234672"/>
                  </a:lnTo>
                  <a:lnTo>
                    <a:pt x="204406" y="239458"/>
                  </a:lnTo>
                  <a:lnTo>
                    <a:pt x="170807" y="251174"/>
                  </a:lnTo>
                  <a:lnTo>
                    <a:pt x="163068" y="251460"/>
                  </a:lnTo>
                  <a:close/>
                </a:path>
                <a:path w="262254" h="251459">
                  <a:moveTo>
                    <a:pt x="262128" y="88392"/>
                  </a:moveTo>
                  <a:lnTo>
                    <a:pt x="217932" y="88392"/>
                  </a:lnTo>
                  <a:lnTo>
                    <a:pt x="217932" y="70104"/>
                  </a:lnTo>
                  <a:lnTo>
                    <a:pt x="262128" y="70104"/>
                  </a:lnTo>
                  <a:lnTo>
                    <a:pt x="262128" y="88392"/>
                  </a:lnTo>
                  <a:close/>
                </a:path>
                <a:path w="262254" h="251459">
                  <a:moveTo>
                    <a:pt x="262128" y="211836"/>
                  </a:moveTo>
                  <a:lnTo>
                    <a:pt x="170688" y="211836"/>
                  </a:lnTo>
                  <a:lnTo>
                    <a:pt x="180665" y="210740"/>
                  </a:lnTo>
                  <a:lnTo>
                    <a:pt x="189928" y="207645"/>
                  </a:lnTo>
                  <a:lnTo>
                    <a:pt x="216027" y="179832"/>
                  </a:lnTo>
                  <a:lnTo>
                    <a:pt x="219456" y="158496"/>
                  </a:lnTo>
                  <a:lnTo>
                    <a:pt x="218615" y="147613"/>
                  </a:lnTo>
                  <a:lnTo>
                    <a:pt x="218598" y="147399"/>
                  </a:lnTo>
                  <a:lnTo>
                    <a:pt x="198334" y="114395"/>
                  </a:lnTo>
                  <a:lnTo>
                    <a:pt x="170688" y="106680"/>
                  </a:lnTo>
                  <a:lnTo>
                    <a:pt x="262128" y="106680"/>
                  </a:lnTo>
                  <a:lnTo>
                    <a:pt x="262128" y="211836"/>
                  </a:lnTo>
                  <a:close/>
                </a:path>
                <a:path w="262254" h="251459">
                  <a:moveTo>
                    <a:pt x="262128" y="246888"/>
                  </a:moveTo>
                  <a:lnTo>
                    <a:pt x="217932" y="246888"/>
                  </a:lnTo>
                  <a:lnTo>
                    <a:pt x="217932" y="228600"/>
                  </a:lnTo>
                  <a:lnTo>
                    <a:pt x="262128" y="228600"/>
                  </a:lnTo>
                  <a:lnTo>
                    <a:pt x="262128" y="246888"/>
                  </a:lnTo>
                  <a:close/>
                </a:path>
                <a:path w="262254" h="251459">
                  <a:moveTo>
                    <a:pt x="45720" y="246888"/>
                  </a:moveTo>
                  <a:lnTo>
                    <a:pt x="0" y="246888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24688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7409" y="739902"/>
              <a:ext cx="192024" cy="19354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873496" y="678180"/>
              <a:ext cx="45720" cy="247015"/>
            </a:xfrm>
            <a:custGeom>
              <a:avLst/>
              <a:gdLst/>
              <a:ahLst/>
              <a:cxnLst/>
              <a:rect l="l" t="t" r="r" b="b"/>
              <a:pathLst>
                <a:path w="45720" h="247015">
                  <a:moveTo>
                    <a:pt x="0" y="0"/>
                  </a:moveTo>
                  <a:lnTo>
                    <a:pt x="45719" y="0"/>
                  </a:lnTo>
                  <a:lnTo>
                    <a:pt x="45719" y="246887"/>
                  </a:lnTo>
                  <a:lnTo>
                    <a:pt x="0" y="246887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3734" y="646937"/>
              <a:ext cx="2708147" cy="28651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9083040" y="678180"/>
              <a:ext cx="795655" cy="251460"/>
            </a:xfrm>
            <a:custGeom>
              <a:avLst/>
              <a:gdLst/>
              <a:ahLst/>
              <a:cxnLst/>
              <a:rect l="l" t="t" r="r" b="b"/>
              <a:pathLst>
                <a:path w="795654" h="251459">
                  <a:moveTo>
                    <a:pt x="696468" y="251460"/>
                  </a:moveTo>
                  <a:lnTo>
                    <a:pt x="650176" y="237315"/>
                  </a:lnTo>
                  <a:lnTo>
                    <a:pt x="617791" y="195453"/>
                  </a:lnTo>
                  <a:lnTo>
                    <a:pt x="611123" y="158496"/>
                  </a:lnTo>
                  <a:lnTo>
                    <a:pt x="612576" y="138803"/>
                  </a:lnTo>
                  <a:lnTo>
                    <a:pt x="635507" y="91440"/>
                  </a:lnTo>
                  <a:lnTo>
                    <a:pt x="678370" y="67008"/>
                  </a:lnTo>
                  <a:lnTo>
                    <a:pt x="694944" y="65532"/>
                  </a:lnTo>
                  <a:lnTo>
                    <a:pt x="702921" y="65841"/>
                  </a:lnTo>
                  <a:lnTo>
                    <a:pt x="738949" y="78295"/>
                  </a:lnTo>
                  <a:lnTo>
                    <a:pt x="751332" y="88392"/>
                  </a:lnTo>
                  <a:lnTo>
                    <a:pt x="795528" y="88392"/>
                  </a:lnTo>
                  <a:lnTo>
                    <a:pt x="795528" y="106680"/>
                  </a:lnTo>
                  <a:lnTo>
                    <a:pt x="704088" y="106680"/>
                  </a:lnTo>
                  <a:lnTo>
                    <a:pt x="694110" y="107537"/>
                  </a:lnTo>
                  <a:lnTo>
                    <a:pt x="658749" y="137731"/>
                  </a:lnTo>
                  <a:lnTo>
                    <a:pt x="656233" y="147399"/>
                  </a:lnTo>
                  <a:lnTo>
                    <a:pt x="656177" y="147613"/>
                  </a:lnTo>
                  <a:lnTo>
                    <a:pt x="663678" y="188285"/>
                  </a:lnTo>
                  <a:lnTo>
                    <a:pt x="704088" y="211836"/>
                  </a:lnTo>
                  <a:lnTo>
                    <a:pt x="795528" y="211836"/>
                  </a:lnTo>
                  <a:lnTo>
                    <a:pt x="795528" y="228600"/>
                  </a:lnTo>
                  <a:lnTo>
                    <a:pt x="751332" y="228600"/>
                  </a:lnTo>
                  <a:lnTo>
                    <a:pt x="744497" y="234672"/>
                  </a:lnTo>
                  <a:lnTo>
                    <a:pt x="737806" y="239458"/>
                  </a:lnTo>
                  <a:lnTo>
                    <a:pt x="704207" y="251174"/>
                  </a:lnTo>
                  <a:lnTo>
                    <a:pt x="696468" y="251460"/>
                  </a:lnTo>
                  <a:close/>
                </a:path>
                <a:path w="795654" h="251459">
                  <a:moveTo>
                    <a:pt x="795528" y="88392"/>
                  </a:moveTo>
                  <a:lnTo>
                    <a:pt x="751332" y="88392"/>
                  </a:lnTo>
                  <a:lnTo>
                    <a:pt x="751332" y="70104"/>
                  </a:lnTo>
                  <a:lnTo>
                    <a:pt x="795528" y="70104"/>
                  </a:lnTo>
                  <a:lnTo>
                    <a:pt x="795528" y="88392"/>
                  </a:lnTo>
                  <a:close/>
                </a:path>
                <a:path w="795654" h="251459">
                  <a:moveTo>
                    <a:pt x="795528" y="211836"/>
                  </a:moveTo>
                  <a:lnTo>
                    <a:pt x="704088" y="211836"/>
                  </a:lnTo>
                  <a:lnTo>
                    <a:pt x="714065" y="210740"/>
                  </a:lnTo>
                  <a:lnTo>
                    <a:pt x="723328" y="207645"/>
                  </a:lnTo>
                  <a:lnTo>
                    <a:pt x="749427" y="179832"/>
                  </a:lnTo>
                  <a:lnTo>
                    <a:pt x="752856" y="158496"/>
                  </a:lnTo>
                  <a:lnTo>
                    <a:pt x="752015" y="147613"/>
                  </a:lnTo>
                  <a:lnTo>
                    <a:pt x="751998" y="147399"/>
                  </a:lnTo>
                  <a:lnTo>
                    <a:pt x="731734" y="114395"/>
                  </a:lnTo>
                  <a:lnTo>
                    <a:pt x="704088" y="106680"/>
                  </a:lnTo>
                  <a:lnTo>
                    <a:pt x="795528" y="106680"/>
                  </a:lnTo>
                  <a:lnTo>
                    <a:pt x="795528" y="211836"/>
                  </a:lnTo>
                  <a:close/>
                </a:path>
                <a:path w="795654" h="251459">
                  <a:moveTo>
                    <a:pt x="795528" y="246888"/>
                  </a:moveTo>
                  <a:lnTo>
                    <a:pt x="751332" y="246888"/>
                  </a:lnTo>
                  <a:lnTo>
                    <a:pt x="751332" y="228600"/>
                  </a:lnTo>
                  <a:lnTo>
                    <a:pt x="795528" y="228600"/>
                  </a:lnTo>
                  <a:lnTo>
                    <a:pt x="795528" y="246888"/>
                  </a:lnTo>
                  <a:close/>
                </a:path>
                <a:path w="795654" h="251459">
                  <a:moveTo>
                    <a:pt x="184403" y="88392"/>
                  </a:moveTo>
                  <a:lnTo>
                    <a:pt x="140207" y="88392"/>
                  </a:lnTo>
                  <a:lnTo>
                    <a:pt x="140207" y="0"/>
                  </a:lnTo>
                  <a:lnTo>
                    <a:pt x="184403" y="0"/>
                  </a:lnTo>
                  <a:lnTo>
                    <a:pt x="184403" y="88392"/>
                  </a:lnTo>
                  <a:close/>
                </a:path>
                <a:path w="795654" h="251459">
                  <a:moveTo>
                    <a:pt x="85343" y="251460"/>
                  </a:moveTo>
                  <a:lnTo>
                    <a:pt x="39052" y="237315"/>
                  </a:lnTo>
                  <a:lnTo>
                    <a:pt x="6667" y="195453"/>
                  </a:lnTo>
                  <a:lnTo>
                    <a:pt x="0" y="158496"/>
                  </a:lnTo>
                  <a:lnTo>
                    <a:pt x="1452" y="138803"/>
                  </a:lnTo>
                  <a:lnTo>
                    <a:pt x="24383" y="91440"/>
                  </a:lnTo>
                  <a:lnTo>
                    <a:pt x="67246" y="67008"/>
                  </a:lnTo>
                  <a:lnTo>
                    <a:pt x="83819" y="65532"/>
                  </a:lnTo>
                  <a:lnTo>
                    <a:pt x="91797" y="65841"/>
                  </a:lnTo>
                  <a:lnTo>
                    <a:pt x="127825" y="78295"/>
                  </a:lnTo>
                  <a:lnTo>
                    <a:pt x="140207" y="88392"/>
                  </a:lnTo>
                  <a:lnTo>
                    <a:pt x="184403" y="88392"/>
                  </a:lnTo>
                  <a:lnTo>
                    <a:pt x="184403" y="106680"/>
                  </a:lnTo>
                  <a:lnTo>
                    <a:pt x="92963" y="106680"/>
                  </a:lnTo>
                  <a:lnTo>
                    <a:pt x="82986" y="107537"/>
                  </a:lnTo>
                  <a:lnTo>
                    <a:pt x="47624" y="137731"/>
                  </a:lnTo>
                  <a:lnTo>
                    <a:pt x="44195" y="158496"/>
                  </a:lnTo>
                  <a:lnTo>
                    <a:pt x="45077" y="169378"/>
                  </a:lnTo>
                  <a:lnTo>
                    <a:pt x="66603" y="202834"/>
                  </a:lnTo>
                  <a:lnTo>
                    <a:pt x="92963" y="211836"/>
                  </a:lnTo>
                  <a:lnTo>
                    <a:pt x="184403" y="211836"/>
                  </a:lnTo>
                  <a:lnTo>
                    <a:pt x="184403" y="228600"/>
                  </a:lnTo>
                  <a:lnTo>
                    <a:pt x="140207" y="228600"/>
                  </a:lnTo>
                  <a:lnTo>
                    <a:pt x="133373" y="234672"/>
                  </a:lnTo>
                  <a:lnTo>
                    <a:pt x="126682" y="239458"/>
                  </a:lnTo>
                  <a:lnTo>
                    <a:pt x="93083" y="251174"/>
                  </a:lnTo>
                  <a:lnTo>
                    <a:pt x="85343" y="251460"/>
                  </a:lnTo>
                  <a:close/>
                </a:path>
                <a:path w="795654" h="251459">
                  <a:moveTo>
                    <a:pt x="184403" y="211836"/>
                  </a:moveTo>
                  <a:lnTo>
                    <a:pt x="92963" y="211836"/>
                  </a:lnTo>
                  <a:lnTo>
                    <a:pt x="102941" y="210740"/>
                  </a:lnTo>
                  <a:lnTo>
                    <a:pt x="112204" y="207645"/>
                  </a:lnTo>
                  <a:lnTo>
                    <a:pt x="138302" y="179832"/>
                  </a:lnTo>
                  <a:lnTo>
                    <a:pt x="141731" y="158496"/>
                  </a:lnTo>
                  <a:lnTo>
                    <a:pt x="140891" y="147613"/>
                  </a:lnTo>
                  <a:lnTo>
                    <a:pt x="120610" y="114395"/>
                  </a:lnTo>
                  <a:lnTo>
                    <a:pt x="92963" y="106680"/>
                  </a:lnTo>
                  <a:lnTo>
                    <a:pt x="184403" y="106680"/>
                  </a:lnTo>
                  <a:lnTo>
                    <a:pt x="184403" y="211836"/>
                  </a:lnTo>
                  <a:close/>
                </a:path>
                <a:path w="795654" h="251459">
                  <a:moveTo>
                    <a:pt x="184403" y="246888"/>
                  </a:moveTo>
                  <a:lnTo>
                    <a:pt x="140207" y="246888"/>
                  </a:lnTo>
                  <a:lnTo>
                    <a:pt x="140207" y="228600"/>
                  </a:lnTo>
                  <a:lnTo>
                    <a:pt x="184403" y="228600"/>
                  </a:lnTo>
                  <a:lnTo>
                    <a:pt x="184403" y="246888"/>
                  </a:lnTo>
                  <a:close/>
                </a:path>
                <a:path w="795654" h="251459">
                  <a:moveTo>
                    <a:pt x="315467" y="251460"/>
                  </a:moveTo>
                  <a:lnTo>
                    <a:pt x="277748" y="245364"/>
                  </a:lnTo>
                  <a:lnTo>
                    <a:pt x="235767" y="211883"/>
                  </a:lnTo>
                  <a:lnTo>
                    <a:pt x="220979" y="160020"/>
                  </a:lnTo>
                  <a:lnTo>
                    <a:pt x="222670" y="140303"/>
                  </a:lnTo>
                  <a:lnTo>
                    <a:pt x="246887" y="91440"/>
                  </a:lnTo>
                  <a:lnTo>
                    <a:pt x="294465" y="67008"/>
                  </a:lnTo>
                  <a:lnTo>
                    <a:pt x="313943" y="65532"/>
                  </a:lnTo>
                  <a:lnTo>
                    <a:pt x="333636" y="67008"/>
                  </a:lnTo>
                  <a:lnTo>
                    <a:pt x="351472" y="71628"/>
                  </a:lnTo>
                  <a:lnTo>
                    <a:pt x="367307" y="79676"/>
                  </a:lnTo>
                  <a:lnTo>
                    <a:pt x="381000" y="91440"/>
                  </a:lnTo>
                  <a:lnTo>
                    <a:pt x="389630" y="102108"/>
                  </a:lnTo>
                  <a:lnTo>
                    <a:pt x="315467" y="102108"/>
                  </a:lnTo>
                  <a:lnTo>
                    <a:pt x="306585" y="102917"/>
                  </a:lnTo>
                  <a:lnTo>
                    <a:pt x="270367" y="128206"/>
                  </a:lnTo>
                  <a:lnTo>
                    <a:pt x="266700" y="135636"/>
                  </a:lnTo>
                  <a:lnTo>
                    <a:pt x="404929" y="135636"/>
                  </a:lnTo>
                  <a:lnTo>
                    <a:pt x="406717" y="142232"/>
                  </a:lnTo>
                  <a:lnTo>
                    <a:pt x="408431" y="163068"/>
                  </a:lnTo>
                  <a:lnTo>
                    <a:pt x="408431" y="172212"/>
                  </a:lnTo>
                  <a:lnTo>
                    <a:pt x="263651" y="172212"/>
                  </a:lnTo>
                  <a:lnTo>
                    <a:pt x="266271" y="180808"/>
                  </a:lnTo>
                  <a:lnTo>
                    <a:pt x="296227" y="210121"/>
                  </a:lnTo>
                  <a:lnTo>
                    <a:pt x="315467" y="213360"/>
                  </a:lnTo>
                  <a:lnTo>
                    <a:pt x="396239" y="213360"/>
                  </a:lnTo>
                  <a:lnTo>
                    <a:pt x="388858" y="222813"/>
                  </a:lnTo>
                  <a:lnTo>
                    <a:pt x="352115" y="246316"/>
                  </a:lnTo>
                  <a:lnTo>
                    <a:pt x="328636" y="250888"/>
                  </a:lnTo>
                  <a:lnTo>
                    <a:pt x="315467" y="251460"/>
                  </a:lnTo>
                  <a:close/>
                </a:path>
                <a:path w="795654" h="251459">
                  <a:moveTo>
                    <a:pt x="404929" y="135636"/>
                  </a:moveTo>
                  <a:lnTo>
                    <a:pt x="362711" y="135636"/>
                  </a:lnTo>
                  <a:lnTo>
                    <a:pt x="360092" y="129063"/>
                  </a:lnTo>
                  <a:lnTo>
                    <a:pt x="356726" y="123253"/>
                  </a:lnTo>
                  <a:lnTo>
                    <a:pt x="324088" y="102703"/>
                  </a:lnTo>
                  <a:lnTo>
                    <a:pt x="315467" y="102108"/>
                  </a:lnTo>
                  <a:lnTo>
                    <a:pt x="389630" y="102108"/>
                  </a:lnTo>
                  <a:lnTo>
                    <a:pt x="393001" y="106275"/>
                  </a:lnTo>
                  <a:lnTo>
                    <a:pt x="401477" y="123063"/>
                  </a:lnTo>
                  <a:lnTo>
                    <a:pt x="401573" y="123253"/>
                  </a:lnTo>
                  <a:lnTo>
                    <a:pt x="404929" y="135636"/>
                  </a:lnTo>
                  <a:close/>
                </a:path>
                <a:path w="795654" h="251459">
                  <a:moveTo>
                    <a:pt x="396239" y="213360"/>
                  </a:moveTo>
                  <a:lnTo>
                    <a:pt x="315467" y="213360"/>
                  </a:lnTo>
                  <a:lnTo>
                    <a:pt x="327493" y="212217"/>
                  </a:lnTo>
                  <a:lnTo>
                    <a:pt x="338518" y="208788"/>
                  </a:lnTo>
                  <a:lnTo>
                    <a:pt x="348686" y="203073"/>
                  </a:lnTo>
                  <a:lnTo>
                    <a:pt x="358139" y="195072"/>
                  </a:lnTo>
                  <a:lnTo>
                    <a:pt x="396239" y="213360"/>
                  </a:lnTo>
                  <a:close/>
                </a:path>
                <a:path w="795654" h="251459">
                  <a:moveTo>
                    <a:pt x="579119" y="246888"/>
                  </a:moveTo>
                  <a:lnTo>
                    <a:pt x="533399" y="246888"/>
                  </a:lnTo>
                  <a:lnTo>
                    <a:pt x="533399" y="0"/>
                  </a:lnTo>
                  <a:lnTo>
                    <a:pt x="579119" y="0"/>
                  </a:lnTo>
                  <a:lnTo>
                    <a:pt x="579119" y="24688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738359" y="784860"/>
              <a:ext cx="97790" cy="105410"/>
            </a:xfrm>
            <a:custGeom>
              <a:avLst/>
              <a:gdLst/>
              <a:ahLst/>
              <a:cxnLst/>
              <a:rect l="l" t="t" r="r" b="b"/>
              <a:pathLst>
                <a:path w="97790" h="105409">
                  <a:moveTo>
                    <a:pt x="48768" y="0"/>
                  </a:moveTo>
                  <a:lnTo>
                    <a:pt x="7715" y="22026"/>
                  </a:lnTo>
                  <a:lnTo>
                    <a:pt x="0" y="51816"/>
                  </a:lnTo>
                  <a:lnTo>
                    <a:pt x="881" y="62698"/>
                  </a:lnTo>
                  <a:lnTo>
                    <a:pt x="22407" y="96154"/>
                  </a:lnTo>
                  <a:lnTo>
                    <a:pt x="48768" y="105155"/>
                  </a:lnTo>
                  <a:lnTo>
                    <a:pt x="58745" y="104060"/>
                  </a:lnTo>
                  <a:lnTo>
                    <a:pt x="94107" y="73152"/>
                  </a:lnTo>
                  <a:lnTo>
                    <a:pt x="97536" y="51816"/>
                  </a:lnTo>
                  <a:lnTo>
                    <a:pt x="96678" y="40719"/>
                  </a:lnTo>
                  <a:lnTo>
                    <a:pt x="76414" y="7715"/>
                  </a:lnTo>
                  <a:lnTo>
                    <a:pt x="48768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23426" y="781050"/>
              <a:ext cx="105155" cy="11277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083040" y="678180"/>
              <a:ext cx="795655" cy="251460"/>
            </a:xfrm>
            <a:custGeom>
              <a:avLst/>
              <a:gdLst/>
              <a:ahLst/>
              <a:cxnLst/>
              <a:rect l="l" t="t" r="r" b="b"/>
              <a:pathLst>
                <a:path w="795654" h="251459">
                  <a:moveTo>
                    <a:pt x="315467" y="102107"/>
                  </a:moveTo>
                  <a:lnTo>
                    <a:pt x="278272" y="116776"/>
                  </a:lnTo>
                  <a:lnTo>
                    <a:pt x="266700" y="135635"/>
                  </a:lnTo>
                  <a:lnTo>
                    <a:pt x="362711" y="135635"/>
                  </a:lnTo>
                  <a:lnTo>
                    <a:pt x="331850" y="104584"/>
                  </a:lnTo>
                  <a:lnTo>
                    <a:pt x="315467" y="102107"/>
                  </a:lnTo>
                  <a:close/>
                </a:path>
                <a:path w="795654" h="251459">
                  <a:moveTo>
                    <a:pt x="694943" y="65531"/>
                  </a:moveTo>
                  <a:lnTo>
                    <a:pt x="732258" y="74461"/>
                  </a:lnTo>
                  <a:lnTo>
                    <a:pt x="751331" y="88391"/>
                  </a:lnTo>
                  <a:lnTo>
                    <a:pt x="751331" y="70103"/>
                  </a:lnTo>
                  <a:lnTo>
                    <a:pt x="795527" y="70103"/>
                  </a:lnTo>
                  <a:lnTo>
                    <a:pt x="795527" y="246887"/>
                  </a:lnTo>
                  <a:lnTo>
                    <a:pt x="751331" y="246887"/>
                  </a:lnTo>
                  <a:lnTo>
                    <a:pt x="751331" y="228599"/>
                  </a:lnTo>
                  <a:lnTo>
                    <a:pt x="744497" y="234672"/>
                  </a:lnTo>
                  <a:lnTo>
                    <a:pt x="704207" y="251174"/>
                  </a:lnTo>
                  <a:lnTo>
                    <a:pt x="696467" y="251459"/>
                  </a:lnTo>
                  <a:lnTo>
                    <a:pt x="679894" y="249983"/>
                  </a:lnTo>
                  <a:lnTo>
                    <a:pt x="637031" y="225551"/>
                  </a:lnTo>
                  <a:lnTo>
                    <a:pt x="612814" y="177974"/>
                  </a:lnTo>
                  <a:lnTo>
                    <a:pt x="611123" y="158495"/>
                  </a:lnTo>
                  <a:lnTo>
                    <a:pt x="612576" y="138803"/>
                  </a:lnTo>
                  <a:lnTo>
                    <a:pt x="635507" y="91439"/>
                  </a:lnTo>
                  <a:lnTo>
                    <a:pt x="678370" y="67008"/>
                  </a:lnTo>
                  <a:lnTo>
                    <a:pt x="694943" y="65531"/>
                  </a:lnTo>
                  <a:close/>
                </a:path>
                <a:path w="795654" h="251459">
                  <a:moveTo>
                    <a:pt x="313943" y="65531"/>
                  </a:moveTo>
                  <a:lnTo>
                    <a:pt x="367307" y="79676"/>
                  </a:lnTo>
                  <a:lnTo>
                    <a:pt x="401573" y="123253"/>
                  </a:lnTo>
                  <a:lnTo>
                    <a:pt x="408431" y="163067"/>
                  </a:lnTo>
                  <a:lnTo>
                    <a:pt x="408431" y="172211"/>
                  </a:lnTo>
                  <a:lnTo>
                    <a:pt x="263651" y="172211"/>
                  </a:lnTo>
                  <a:lnTo>
                    <a:pt x="266271" y="180808"/>
                  </a:lnTo>
                  <a:lnTo>
                    <a:pt x="296227" y="210121"/>
                  </a:lnTo>
                  <a:lnTo>
                    <a:pt x="315467" y="213359"/>
                  </a:lnTo>
                  <a:lnTo>
                    <a:pt x="327493" y="212216"/>
                  </a:lnTo>
                  <a:lnTo>
                    <a:pt x="338518" y="208787"/>
                  </a:lnTo>
                  <a:lnTo>
                    <a:pt x="348686" y="203072"/>
                  </a:lnTo>
                  <a:lnTo>
                    <a:pt x="358139" y="195071"/>
                  </a:lnTo>
                  <a:lnTo>
                    <a:pt x="396239" y="213359"/>
                  </a:lnTo>
                  <a:lnTo>
                    <a:pt x="362711" y="242315"/>
                  </a:lnTo>
                  <a:lnTo>
                    <a:pt x="315467" y="251459"/>
                  </a:lnTo>
                  <a:lnTo>
                    <a:pt x="295751" y="249983"/>
                  </a:lnTo>
                  <a:lnTo>
                    <a:pt x="246887" y="225551"/>
                  </a:lnTo>
                  <a:lnTo>
                    <a:pt x="222670" y="178831"/>
                  </a:lnTo>
                  <a:lnTo>
                    <a:pt x="220979" y="160019"/>
                  </a:lnTo>
                  <a:lnTo>
                    <a:pt x="222670" y="140303"/>
                  </a:lnTo>
                  <a:lnTo>
                    <a:pt x="246887" y="91439"/>
                  </a:lnTo>
                  <a:lnTo>
                    <a:pt x="294465" y="67008"/>
                  </a:lnTo>
                  <a:lnTo>
                    <a:pt x="313943" y="65531"/>
                  </a:lnTo>
                  <a:close/>
                </a:path>
                <a:path w="795654" h="251459">
                  <a:moveTo>
                    <a:pt x="533399" y="0"/>
                  </a:moveTo>
                  <a:lnTo>
                    <a:pt x="579119" y="0"/>
                  </a:lnTo>
                  <a:lnTo>
                    <a:pt x="579119" y="246887"/>
                  </a:lnTo>
                  <a:lnTo>
                    <a:pt x="533399" y="246887"/>
                  </a:lnTo>
                  <a:lnTo>
                    <a:pt x="533399" y="0"/>
                  </a:lnTo>
                  <a:close/>
                </a:path>
                <a:path w="795654" h="251459">
                  <a:moveTo>
                    <a:pt x="140207" y="0"/>
                  </a:moveTo>
                  <a:lnTo>
                    <a:pt x="184403" y="0"/>
                  </a:lnTo>
                  <a:lnTo>
                    <a:pt x="184403" y="246887"/>
                  </a:lnTo>
                  <a:lnTo>
                    <a:pt x="140207" y="246887"/>
                  </a:lnTo>
                  <a:lnTo>
                    <a:pt x="140207" y="228599"/>
                  </a:lnTo>
                  <a:lnTo>
                    <a:pt x="133373" y="234672"/>
                  </a:lnTo>
                  <a:lnTo>
                    <a:pt x="93083" y="251174"/>
                  </a:lnTo>
                  <a:lnTo>
                    <a:pt x="85343" y="251459"/>
                  </a:lnTo>
                  <a:lnTo>
                    <a:pt x="68770" y="249983"/>
                  </a:lnTo>
                  <a:lnTo>
                    <a:pt x="25908" y="225551"/>
                  </a:lnTo>
                  <a:lnTo>
                    <a:pt x="1690" y="177974"/>
                  </a:lnTo>
                  <a:lnTo>
                    <a:pt x="0" y="158495"/>
                  </a:lnTo>
                  <a:lnTo>
                    <a:pt x="1452" y="138803"/>
                  </a:lnTo>
                  <a:lnTo>
                    <a:pt x="24383" y="91439"/>
                  </a:lnTo>
                  <a:lnTo>
                    <a:pt x="67246" y="67008"/>
                  </a:lnTo>
                  <a:lnTo>
                    <a:pt x="83819" y="65531"/>
                  </a:lnTo>
                  <a:lnTo>
                    <a:pt x="91797" y="65841"/>
                  </a:lnTo>
                  <a:lnTo>
                    <a:pt x="127825" y="78295"/>
                  </a:lnTo>
                  <a:lnTo>
                    <a:pt x="140207" y="88391"/>
                  </a:lnTo>
                  <a:lnTo>
                    <a:pt x="14020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507991" y="1146047"/>
              <a:ext cx="894715" cy="186055"/>
            </a:xfrm>
            <a:custGeom>
              <a:avLst/>
              <a:gdLst/>
              <a:ahLst/>
              <a:cxnLst/>
              <a:rect l="l" t="t" r="r" b="b"/>
              <a:pathLst>
                <a:path w="894714" h="186055">
                  <a:moveTo>
                    <a:pt x="795528" y="185928"/>
                  </a:moveTo>
                  <a:lnTo>
                    <a:pt x="749236" y="171783"/>
                  </a:lnTo>
                  <a:lnTo>
                    <a:pt x="716851" y="129921"/>
                  </a:lnTo>
                  <a:lnTo>
                    <a:pt x="710184" y="92964"/>
                  </a:lnTo>
                  <a:lnTo>
                    <a:pt x="711636" y="73271"/>
                  </a:lnTo>
                  <a:lnTo>
                    <a:pt x="734568" y="25908"/>
                  </a:lnTo>
                  <a:lnTo>
                    <a:pt x="777430" y="1476"/>
                  </a:lnTo>
                  <a:lnTo>
                    <a:pt x="794004" y="0"/>
                  </a:lnTo>
                  <a:lnTo>
                    <a:pt x="801981" y="309"/>
                  </a:lnTo>
                  <a:lnTo>
                    <a:pt x="838009" y="12763"/>
                  </a:lnTo>
                  <a:lnTo>
                    <a:pt x="850392" y="22860"/>
                  </a:lnTo>
                  <a:lnTo>
                    <a:pt x="894588" y="22860"/>
                  </a:lnTo>
                  <a:lnTo>
                    <a:pt x="894588" y="41148"/>
                  </a:lnTo>
                  <a:lnTo>
                    <a:pt x="803148" y="41148"/>
                  </a:lnTo>
                  <a:lnTo>
                    <a:pt x="793170" y="42005"/>
                  </a:lnTo>
                  <a:lnTo>
                    <a:pt x="757809" y="72199"/>
                  </a:lnTo>
                  <a:lnTo>
                    <a:pt x="755293" y="81867"/>
                  </a:lnTo>
                  <a:lnTo>
                    <a:pt x="755237" y="82081"/>
                  </a:lnTo>
                  <a:lnTo>
                    <a:pt x="762738" y="122753"/>
                  </a:lnTo>
                  <a:lnTo>
                    <a:pt x="803148" y="146304"/>
                  </a:lnTo>
                  <a:lnTo>
                    <a:pt x="894588" y="146304"/>
                  </a:lnTo>
                  <a:lnTo>
                    <a:pt x="894588" y="163068"/>
                  </a:lnTo>
                  <a:lnTo>
                    <a:pt x="850392" y="163068"/>
                  </a:lnTo>
                  <a:lnTo>
                    <a:pt x="843557" y="169140"/>
                  </a:lnTo>
                  <a:lnTo>
                    <a:pt x="836866" y="173926"/>
                  </a:lnTo>
                  <a:lnTo>
                    <a:pt x="803267" y="185642"/>
                  </a:lnTo>
                  <a:lnTo>
                    <a:pt x="795528" y="185928"/>
                  </a:lnTo>
                  <a:close/>
                </a:path>
                <a:path w="894714" h="186055">
                  <a:moveTo>
                    <a:pt x="894588" y="22860"/>
                  </a:moveTo>
                  <a:lnTo>
                    <a:pt x="850392" y="22860"/>
                  </a:lnTo>
                  <a:lnTo>
                    <a:pt x="850392" y="4572"/>
                  </a:lnTo>
                  <a:lnTo>
                    <a:pt x="894588" y="4572"/>
                  </a:lnTo>
                  <a:lnTo>
                    <a:pt x="894588" y="22860"/>
                  </a:lnTo>
                  <a:close/>
                </a:path>
                <a:path w="894714" h="186055">
                  <a:moveTo>
                    <a:pt x="894588" y="146304"/>
                  </a:moveTo>
                  <a:lnTo>
                    <a:pt x="803148" y="146304"/>
                  </a:lnTo>
                  <a:lnTo>
                    <a:pt x="813125" y="145208"/>
                  </a:lnTo>
                  <a:lnTo>
                    <a:pt x="822388" y="142113"/>
                  </a:lnTo>
                  <a:lnTo>
                    <a:pt x="848487" y="114300"/>
                  </a:lnTo>
                  <a:lnTo>
                    <a:pt x="851916" y="92964"/>
                  </a:lnTo>
                  <a:lnTo>
                    <a:pt x="851075" y="82081"/>
                  </a:lnTo>
                  <a:lnTo>
                    <a:pt x="830794" y="48863"/>
                  </a:lnTo>
                  <a:lnTo>
                    <a:pt x="803148" y="41148"/>
                  </a:lnTo>
                  <a:lnTo>
                    <a:pt x="894588" y="41148"/>
                  </a:lnTo>
                  <a:lnTo>
                    <a:pt x="894588" y="146304"/>
                  </a:lnTo>
                  <a:close/>
                </a:path>
                <a:path w="894714" h="186055">
                  <a:moveTo>
                    <a:pt x="894588" y="181356"/>
                  </a:moveTo>
                  <a:lnTo>
                    <a:pt x="850392" y="181356"/>
                  </a:lnTo>
                  <a:lnTo>
                    <a:pt x="850392" y="163068"/>
                  </a:lnTo>
                  <a:lnTo>
                    <a:pt x="894588" y="163068"/>
                  </a:lnTo>
                  <a:lnTo>
                    <a:pt x="894588" y="181356"/>
                  </a:lnTo>
                  <a:close/>
                </a:path>
                <a:path w="894714" h="186055">
                  <a:moveTo>
                    <a:pt x="617220" y="181356"/>
                  </a:moveTo>
                  <a:lnTo>
                    <a:pt x="588264" y="181356"/>
                  </a:lnTo>
                  <a:lnTo>
                    <a:pt x="512064" y="4572"/>
                  </a:lnTo>
                  <a:lnTo>
                    <a:pt x="557784" y="4572"/>
                  </a:lnTo>
                  <a:lnTo>
                    <a:pt x="601980" y="109728"/>
                  </a:lnTo>
                  <a:lnTo>
                    <a:pt x="648094" y="109728"/>
                  </a:lnTo>
                  <a:lnTo>
                    <a:pt x="617220" y="181356"/>
                  </a:lnTo>
                  <a:close/>
                </a:path>
                <a:path w="894714" h="186055">
                  <a:moveTo>
                    <a:pt x="648094" y="109728"/>
                  </a:moveTo>
                  <a:lnTo>
                    <a:pt x="601980" y="109728"/>
                  </a:lnTo>
                  <a:lnTo>
                    <a:pt x="647700" y="4572"/>
                  </a:lnTo>
                  <a:lnTo>
                    <a:pt x="693420" y="4572"/>
                  </a:lnTo>
                  <a:lnTo>
                    <a:pt x="648094" y="109728"/>
                  </a:lnTo>
                  <a:close/>
                </a:path>
                <a:path w="894714" h="186055">
                  <a:moveTo>
                    <a:pt x="301752" y="185928"/>
                  </a:moveTo>
                  <a:lnTo>
                    <a:pt x="263604" y="179498"/>
                  </a:lnTo>
                  <a:lnTo>
                    <a:pt x="232862" y="148018"/>
                  </a:lnTo>
                  <a:lnTo>
                    <a:pt x="223027" y="97726"/>
                  </a:lnTo>
                  <a:lnTo>
                    <a:pt x="222504" y="4572"/>
                  </a:lnTo>
                  <a:lnTo>
                    <a:pt x="268224" y="4572"/>
                  </a:lnTo>
                  <a:lnTo>
                    <a:pt x="268258" y="91440"/>
                  </a:lnTo>
                  <a:lnTo>
                    <a:pt x="268402" y="97726"/>
                  </a:lnTo>
                  <a:lnTo>
                    <a:pt x="277367" y="135636"/>
                  </a:lnTo>
                  <a:lnTo>
                    <a:pt x="294132" y="144780"/>
                  </a:lnTo>
                  <a:lnTo>
                    <a:pt x="371086" y="144780"/>
                  </a:lnTo>
                  <a:lnTo>
                    <a:pt x="366950" y="152971"/>
                  </a:lnTo>
                  <a:lnTo>
                    <a:pt x="336256" y="180141"/>
                  </a:lnTo>
                  <a:lnTo>
                    <a:pt x="314161" y="185308"/>
                  </a:lnTo>
                  <a:lnTo>
                    <a:pt x="314505" y="185308"/>
                  </a:lnTo>
                  <a:lnTo>
                    <a:pt x="301752" y="185928"/>
                  </a:lnTo>
                  <a:close/>
                </a:path>
                <a:path w="894714" h="186055">
                  <a:moveTo>
                    <a:pt x="371086" y="144780"/>
                  </a:moveTo>
                  <a:lnTo>
                    <a:pt x="309372" y="144780"/>
                  </a:lnTo>
                  <a:lnTo>
                    <a:pt x="315467" y="143256"/>
                  </a:lnTo>
                  <a:lnTo>
                    <a:pt x="320040" y="140208"/>
                  </a:lnTo>
                  <a:lnTo>
                    <a:pt x="335018" y="102870"/>
                  </a:lnTo>
                  <a:lnTo>
                    <a:pt x="335280" y="91440"/>
                  </a:lnTo>
                  <a:lnTo>
                    <a:pt x="335280" y="4572"/>
                  </a:lnTo>
                  <a:lnTo>
                    <a:pt x="379476" y="4572"/>
                  </a:lnTo>
                  <a:lnTo>
                    <a:pt x="379476" y="79248"/>
                  </a:lnTo>
                  <a:lnTo>
                    <a:pt x="379312" y="89916"/>
                  </a:lnTo>
                  <a:lnTo>
                    <a:pt x="375618" y="132611"/>
                  </a:lnTo>
                  <a:lnTo>
                    <a:pt x="371856" y="143256"/>
                  </a:lnTo>
                  <a:lnTo>
                    <a:pt x="371086" y="144780"/>
                  </a:lnTo>
                  <a:close/>
                </a:path>
                <a:path w="894714" h="186055">
                  <a:moveTo>
                    <a:pt x="501335" y="25908"/>
                  </a:moveTo>
                  <a:lnTo>
                    <a:pt x="452628" y="25908"/>
                  </a:lnTo>
                  <a:lnTo>
                    <a:pt x="456104" y="20240"/>
                  </a:lnTo>
                  <a:lnTo>
                    <a:pt x="483108" y="0"/>
                  </a:lnTo>
                  <a:lnTo>
                    <a:pt x="496824" y="0"/>
                  </a:lnTo>
                  <a:lnTo>
                    <a:pt x="502920" y="1524"/>
                  </a:lnTo>
                  <a:lnTo>
                    <a:pt x="509016" y="4572"/>
                  </a:lnTo>
                  <a:lnTo>
                    <a:pt x="501335" y="25908"/>
                  </a:lnTo>
                  <a:close/>
                </a:path>
                <a:path w="894714" h="186055">
                  <a:moveTo>
                    <a:pt x="458724" y="181356"/>
                  </a:moveTo>
                  <a:lnTo>
                    <a:pt x="414528" y="181356"/>
                  </a:lnTo>
                  <a:lnTo>
                    <a:pt x="414528" y="4572"/>
                  </a:lnTo>
                  <a:lnTo>
                    <a:pt x="452628" y="4572"/>
                  </a:lnTo>
                  <a:lnTo>
                    <a:pt x="452628" y="25908"/>
                  </a:lnTo>
                  <a:lnTo>
                    <a:pt x="501335" y="25908"/>
                  </a:lnTo>
                  <a:lnTo>
                    <a:pt x="496945" y="38100"/>
                  </a:lnTo>
                  <a:lnTo>
                    <a:pt x="475487" y="38100"/>
                  </a:lnTo>
                  <a:lnTo>
                    <a:pt x="469392" y="42672"/>
                  </a:lnTo>
                  <a:lnTo>
                    <a:pt x="459033" y="84391"/>
                  </a:lnTo>
                  <a:lnTo>
                    <a:pt x="458724" y="102108"/>
                  </a:lnTo>
                  <a:lnTo>
                    <a:pt x="458724" y="181356"/>
                  </a:lnTo>
                  <a:close/>
                </a:path>
                <a:path w="894714" h="186055">
                  <a:moveTo>
                    <a:pt x="495300" y="42672"/>
                  </a:moveTo>
                  <a:lnTo>
                    <a:pt x="490728" y="39624"/>
                  </a:lnTo>
                  <a:lnTo>
                    <a:pt x="486156" y="38100"/>
                  </a:lnTo>
                  <a:lnTo>
                    <a:pt x="496945" y="38100"/>
                  </a:lnTo>
                  <a:lnTo>
                    <a:pt x="495300" y="42672"/>
                  </a:lnTo>
                  <a:close/>
                </a:path>
                <a:path w="894714" h="186055">
                  <a:moveTo>
                    <a:pt x="100583" y="185928"/>
                  </a:moveTo>
                  <a:lnTo>
                    <a:pt x="58102" y="179070"/>
                  </a:lnTo>
                  <a:lnTo>
                    <a:pt x="25908" y="158496"/>
                  </a:lnTo>
                  <a:lnTo>
                    <a:pt x="1690" y="111561"/>
                  </a:lnTo>
                  <a:lnTo>
                    <a:pt x="0" y="92964"/>
                  </a:lnTo>
                  <a:lnTo>
                    <a:pt x="833" y="80652"/>
                  </a:lnTo>
                  <a:lnTo>
                    <a:pt x="19621" y="35766"/>
                  </a:lnTo>
                  <a:lnTo>
                    <a:pt x="60507" y="6429"/>
                  </a:lnTo>
                  <a:lnTo>
                    <a:pt x="86427" y="595"/>
                  </a:lnTo>
                  <a:lnTo>
                    <a:pt x="86823" y="595"/>
                  </a:lnTo>
                  <a:lnTo>
                    <a:pt x="100583" y="0"/>
                  </a:lnTo>
                  <a:lnTo>
                    <a:pt x="147827" y="10668"/>
                  </a:lnTo>
                  <a:lnTo>
                    <a:pt x="182879" y="39624"/>
                  </a:lnTo>
                  <a:lnTo>
                    <a:pt x="180267" y="41148"/>
                  </a:lnTo>
                  <a:lnTo>
                    <a:pt x="100583" y="41148"/>
                  </a:lnTo>
                  <a:lnTo>
                    <a:pt x="88606" y="42029"/>
                  </a:lnTo>
                  <a:lnTo>
                    <a:pt x="53840" y="64055"/>
                  </a:lnTo>
                  <a:lnTo>
                    <a:pt x="44196" y="94488"/>
                  </a:lnTo>
                  <a:lnTo>
                    <a:pt x="45291" y="105346"/>
                  </a:lnTo>
                  <a:lnTo>
                    <a:pt x="67770" y="137302"/>
                  </a:lnTo>
                  <a:lnTo>
                    <a:pt x="99060" y="146304"/>
                  </a:lnTo>
                  <a:lnTo>
                    <a:pt x="176974" y="146304"/>
                  </a:lnTo>
                  <a:lnTo>
                    <a:pt x="181356" y="149352"/>
                  </a:lnTo>
                  <a:lnTo>
                    <a:pt x="165092" y="165354"/>
                  </a:lnTo>
                  <a:lnTo>
                    <a:pt x="146113" y="176784"/>
                  </a:lnTo>
                  <a:lnTo>
                    <a:pt x="124563" y="183642"/>
                  </a:lnTo>
                  <a:lnTo>
                    <a:pt x="100583" y="185928"/>
                  </a:lnTo>
                  <a:close/>
                </a:path>
                <a:path w="894714" h="186055">
                  <a:moveTo>
                    <a:pt x="146304" y="60960"/>
                  </a:moveTo>
                  <a:lnTo>
                    <a:pt x="109727" y="41148"/>
                  </a:lnTo>
                  <a:lnTo>
                    <a:pt x="180267" y="41148"/>
                  </a:lnTo>
                  <a:lnTo>
                    <a:pt x="146304" y="60960"/>
                  </a:lnTo>
                  <a:close/>
                </a:path>
                <a:path w="894714" h="186055">
                  <a:moveTo>
                    <a:pt x="176974" y="146304"/>
                  </a:moveTo>
                  <a:lnTo>
                    <a:pt x="99060" y="146304"/>
                  </a:lnTo>
                  <a:lnTo>
                    <a:pt x="113085" y="144899"/>
                  </a:lnTo>
                  <a:lnTo>
                    <a:pt x="125539" y="140779"/>
                  </a:lnTo>
                  <a:lnTo>
                    <a:pt x="136564" y="134088"/>
                  </a:lnTo>
                  <a:lnTo>
                    <a:pt x="146304" y="124968"/>
                  </a:lnTo>
                  <a:lnTo>
                    <a:pt x="176974" y="1463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020055" y="1150619"/>
              <a:ext cx="340360" cy="177165"/>
            </a:xfrm>
            <a:custGeom>
              <a:avLst/>
              <a:gdLst/>
              <a:ahLst/>
              <a:cxnLst/>
              <a:rect l="l" t="t" r="r" b="b"/>
              <a:pathLst>
                <a:path w="340360" h="177165">
                  <a:moveTo>
                    <a:pt x="291083" y="36575"/>
                  </a:moveTo>
                  <a:lnTo>
                    <a:pt x="250031" y="58602"/>
                  </a:lnTo>
                  <a:lnTo>
                    <a:pt x="242315" y="88391"/>
                  </a:lnTo>
                  <a:lnTo>
                    <a:pt x="243197" y="99274"/>
                  </a:lnTo>
                  <a:lnTo>
                    <a:pt x="264723" y="132730"/>
                  </a:lnTo>
                  <a:lnTo>
                    <a:pt x="291083" y="141731"/>
                  </a:lnTo>
                  <a:lnTo>
                    <a:pt x="301061" y="140636"/>
                  </a:lnTo>
                  <a:lnTo>
                    <a:pt x="336422" y="109727"/>
                  </a:lnTo>
                  <a:lnTo>
                    <a:pt x="339851" y="88391"/>
                  </a:lnTo>
                  <a:lnTo>
                    <a:pt x="338994" y="77295"/>
                  </a:lnTo>
                  <a:lnTo>
                    <a:pt x="318730" y="44291"/>
                  </a:lnTo>
                  <a:lnTo>
                    <a:pt x="291083" y="36575"/>
                  </a:lnTo>
                  <a:close/>
                </a:path>
                <a:path w="340360" h="177165">
                  <a:moveTo>
                    <a:pt x="0" y="0"/>
                  </a:moveTo>
                  <a:lnTo>
                    <a:pt x="45719" y="0"/>
                  </a:lnTo>
                  <a:lnTo>
                    <a:pt x="89915" y="105155"/>
                  </a:lnTo>
                  <a:lnTo>
                    <a:pt x="135635" y="0"/>
                  </a:lnTo>
                  <a:lnTo>
                    <a:pt x="181355" y="0"/>
                  </a:lnTo>
                  <a:lnTo>
                    <a:pt x="105155" y="176783"/>
                  </a:lnTo>
                  <a:lnTo>
                    <a:pt x="76199" y="176783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6685" y="1146810"/>
              <a:ext cx="164591" cy="18897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922519" y="1146047"/>
              <a:ext cx="480059" cy="186055"/>
            </a:xfrm>
            <a:custGeom>
              <a:avLst/>
              <a:gdLst/>
              <a:ahLst/>
              <a:cxnLst/>
              <a:rect l="l" t="t" r="r" b="b"/>
              <a:pathLst>
                <a:path w="480060" h="186055">
                  <a:moveTo>
                    <a:pt x="379475" y="0"/>
                  </a:moveTo>
                  <a:lnTo>
                    <a:pt x="416790" y="8929"/>
                  </a:lnTo>
                  <a:lnTo>
                    <a:pt x="435863" y="22860"/>
                  </a:lnTo>
                  <a:lnTo>
                    <a:pt x="435863" y="4572"/>
                  </a:lnTo>
                  <a:lnTo>
                    <a:pt x="480059" y="4572"/>
                  </a:lnTo>
                  <a:lnTo>
                    <a:pt x="480059" y="181356"/>
                  </a:lnTo>
                  <a:lnTo>
                    <a:pt x="435863" y="181356"/>
                  </a:lnTo>
                  <a:lnTo>
                    <a:pt x="435863" y="163068"/>
                  </a:lnTo>
                  <a:lnTo>
                    <a:pt x="429029" y="169140"/>
                  </a:lnTo>
                  <a:lnTo>
                    <a:pt x="388739" y="185642"/>
                  </a:lnTo>
                  <a:lnTo>
                    <a:pt x="380999" y="185928"/>
                  </a:lnTo>
                  <a:lnTo>
                    <a:pt x="364426" y="184451"/>
                  </a:lnTo>
                  <a:lnTo>
                    <a:pt x="321563" y="160020"/>
                  </a:lnTo>
                  <a:lnTo>
                    <a:pt x="297346" y="112442"/>
                  </a:lnTo>
                  <a:lnTo>
                    <a:pt x="295655" y="92964"/>
                  </a:lnTo>
                  <a:lnTo>
                    <a:pt x="297108" y="73271"/>
                  </a:lnTo>
                  <a:lnTo>
                    <a:pt x="320039" y="25908"/>
                  </a:lnTo>
                  <a:lnTo>
                    <a:pt x="362902" y="1476"/>
                  </a:lnTo>
                  <a:lnTo>
                    <a:pt x="379475" y="0"/>
                  </a:lnTo>
                  <a:close/>
                </a:path>
                <a:path w="480060" h="186055">
                  <a:moveTo>
                    <a:pt x="76199" y="0"/>
                  </a:moveTo>
                  <a:lnTo>
                    <a:pt x="82295" y="0"/>
                  </a:lnTo>
                  <a:lnTo>
                    <a:pt x="88391" y="1524"/>
                  </a:lnTo>
                  <a:lnTo>
                    <a:pt x="94487" y="4572"/>
                  </a:lnTo>
                  <a:lnTo>
                    <a:pt x="80771" y="42672"/>
                  </a:lnTo>
                  <a:lnTo>
                    <a:pt x="76199" y="39624"/>
                  </a:lnTo>
                  <a:lnTo>
                    <a:pt x="71628" y="38100"/>
                  </a:lnTo>
                  <a:lnTo>
                    <a:pt x="68580" y="38100"/>
                  </a:lnTo>
                  <a:lnTo>
                    <a:pt x="60959" y="38100"/>
                  </a:lnTo>
                  <a:lnTo>
                    <a:pt x="54863" y="42672"/>
                  </a:lnTo>
                  <a:lnTo>
                    <a:pt x="44505" y="84391"/>
                  </a:lnTo>
                  <a:lnTo>
                    <a:pt x="44195" y="102108"/>
                  </a:lnTo>
                  <a:lnTo>
                    <a:pt x="44195" y="109728"/>
                  </a:lnTo>
                  <a:lnTo>
                    <a:pt x="44195" y="181356"/>
                  </a:lnTo>
                  <a:lnTo>
                    <a:pt x="0" y="181356"/>
                  </a:lnTo>
                  <a:lnTo>
                    <a:pt x="0" y="4572"/>
                  </a:lnTo>
                  <a:lnTo>
                    <a:pt x="38099" y="4572"/>
                  </a:lnTo>
                  <a:lnTo>
                    <a:pt x="38099" y="25908"/>
                  </a:lnTo>
                  <a:lnTo>
                    <a:pt x="41576" y="20240"/>
                  </a:lnTo>
                  <a:lnTo>
                    <a:pt x="68580" y="0"/>
                  </a:lnTo>
                  <a:lnTo>
                    <a:pt x="76199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4181" y="1142238"/>
              <a:ext cx="190499" cy="19354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8119" y="1441704"/>
              <a:ext cx="5017007" cy="331622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200" y="1421891"/>
              <a:ext cx="4940807" cy="333603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36292" y="4821936"/>
              <a:ext cx="5053583" cy="2836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1650" y="476250"/>
              <a:ext cx="6798563" cy="7665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0051" y="1431036"/>
              <a:ext cx="6416039" cy="6094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5094" y="537209"/>
            <a:ext cx="6310883" cy="38709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22208" y="3737780"/>
            <a:ext cx="871283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Espacios</a:t>
            </a:r>
            <a:r>
              <a:rPr dirty="0" sz="30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10" b="1">
                <a:solidFill>
                  <a:srgbClr val="FFFFFF"/>
                </a:solidFill>
                <a:latin typeface="Tahoma"/>
                <a:cs typeface="Tahoma"/>
              </a:rPr>
              <a:t>libres</a:t>
            </a:r>
            <a:r>
              <a:rPr dirty="0" sz="30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85" b="1">
                <a:solidFill>
                  <a:srgbClr val="FFFFFF"/>
                </a:solidFill>
                <a:latin typeface="Tahoma"/>
                <a:cs typeface="Tahoma"/>
              </a:rPr>
              <a:t>adecuados</a:t>
            </a:r>
            <a:r>
              <a:rPr dirty="0" sz="305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95" b="1">
                <a:solidFill>
                  <a:srgbClr val="FFFFFF"/>
                </a:solidFill>
                <a:latin typeface="Tahoma"/>
                <a:cs typeface="Tahoma"/>
              </a:rPr>
              <a:t>entre</a:t>
            </a:r>
            <a:r>
              <a:rPr dirty="0" sz="305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85" b="1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30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vehículos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468114" y="1165605"/>
            <a:ext cx="820419" cy="979169"/>
            <a:chOff x="4468114" y="1165605"/>
            <a:chExt cx="820419" cy="979169"/>
          </a:xfrm>
        </p:grpSpPr>
        <p:sp>
          <p:nvSpPr>
            <p:cNvPr id="5" name="object 5" descr=""/>
            <p:cNvSpPr/>
            <p:nvPr/>
          </p:nvSpPr>
          <p:spPr>
            <a:xfrm>
              <a:off x="4482084" y="1179575"/>
              <a:ext cx="792480" cy="951230"/>
            </a:xfrm>
            <a:custGeom>
              <a:avLst/>
              <a:gdLst/>
              <a:ahLst/>
              <a:cxnLst/>
              <a:rect l="l" t="t" r="r" b="b"/>
              <a:pathLst>
                <a:path w="792479" h="951230">
                  <a:moveTo>
                    <a:pt x="396239" y="950975"/>
                  </a:moveTo>
                  <a:lnTo>
                    <a:pt x="0" y="554736"/>
                  </a:lnTo>
                  <a:lnTo>
                    <a:pt x="198119" y="554736"/>
                  </a:lnTo>
                  <a:lnTo>
                    <a:pt x="198119" y="0"/>
                  </a:lnTo>
                  <a:lnTo>
                    <a:pt x="594360" y="0"/>
                  </a:lnTo>
                  <a:lnTo>
                    <a:pt x="594360" y="554736"/>
                  </a:lnTo>
                  <a:lnTo>
                    <a:pt x="792480" y="554736"/>
                  </a:lnTo>
                  <a:lnTo>
                    <a:pt x="396239" y="950975"/>
                  </a:lnTo>
                  <a:close/>
                </a:path>
              </a:pathLst>
            </a:custGeom>
            <a:solidFill>
              <a:srgbClr val="FF3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82084" y="1179575"/>
              <a:ext cx="792480" cy="951230"/>
            </a:xfrm>
            <a:custGeom>
              <a:avLst/>
              <a:gdLst/>
              <a:ahLst/>
              <a:cxnLst/>
              <a:rect l="l" t="t" r="r" b="b"/>
              <a:pathLst>
                <a:path w="792479" h="951230">
                  <a:moveTo>
                    <a:pt x="0" y="554736"/>
                  </a:moveTo>
                  <a:lnTo>
                    <a:pt x="198119" y="554736"/>
                  </a:lnTo>
                  <a:lnTo>
                    <a:pt x="198119" y="0"/>
                  </a:lnTo>
                  <a:lnTo>
                    <a:pt x="594360" y="0"/>
                  </a:lnTo>
                  <a:lnTo>
                    <a:pt x="594360" y="554736"/>
                  </a:lnTo>
                  <a:lnTo>
                    <a:pt x="792480" y="554736"/>
                  </a:lnTo>
                  <a:lnTo>
                    <a:pt x="396239" y="950975"/>
                  </a:lnTo>
                  <a:lnTo>
                    <a:pt x="0" y="554736"/>
                  </a:lnTo>
                  <a:close/>
                </a:path>
              </a:pathLst>
            </a:custGeom>
            <a:ln w="27432">
              <a:solidFill>
                <a:srgbClr val="BC2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0313" y="2156003"/>
            <a:ext cx="5231130" cy="49593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50">
                <a:solidFill>
                  <a:srgbClr val="FFFFFF"/>
                </a:solidFill>
              </a:rPr>
              <a:t>Operación</a:t>
            </a:r>
            <a:r>
              <a:rPr dirty="0" sz="3050" spc="-120">
                <a:solidFill>
                  <a:srgbClr val="FFFFFF"/>
                </a:solidFill>
              </a:rPr>
              <a:t> </a:t>
            </a:r>
            <a:r>
              <a:rPr dirty="0" sz="3050" spc="114">
                <a:solidFill>
                  <a:srgbClr val="FFFFFF"/>
                </a:solidFill>
              </a:rPr>
              <a:t>de</a:t>
            </a:r>
            <a:r>
              <a:rPr dirty="0" sz="3050" spc="-60">
                <a:solidFill>
                  <a:srgbClr val="FFFFFF"/>
                </a:solidFill>
              </a:rPr>
              <a:t> </a:t>
            </a:r>
            <a:r>
              <a:rPr dirty="0" sz="3050" spc="-85">
                <a:solidFill>
                  <a:srgbClr val="FFFFFF"/>
                </a:solidFill>
              </a:rPr>
              <a:t>los</a:t>
            </a:r>
            <a:r>
              <a:rPr dirty="0" sz="3050" spc="-55">
                <a:solidFill>
                  <a:srgbClr val="FFFFFF"/>
                </a:solidFill>
              </a:rPr>
              <a:t> </a:t>
            </a:r>
            <a:r>
              <a:rPr dirty="0" sz="3050" spc="-10">
                <a:solidFill>
                  <a:srgbClr val="FFFFFF"/>
                </a:solidFill>
              </a:rPr>
              <a:t>vehículos</a:t>
            </a:r>
            <a:endParaRPr sz="3050"/>
          </a:p>
        </p:txBody>
      </p:sp>
      <p:sp>
        <p:nvSpPr>
          <p:cNvPr id="8" name="object 8" descr=""/>
          <p:cNvSpPr txBox="1"/>
          <p:nvPr/>
        </p:nvSpPr>
        <p:spPr>
          <a:xfrm>
            <a:off x="5636830" y="5260271"/>
            <a:ext cx="3887470" cy="96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52855" marR="5080" indent="-1240790">
              <a:lnSpc>
                <a:spcPct val="101000"/>
              </a:lnSpc>
              <a:spcBef>
                <a:spcPts val="95"/>
              </a:spcBef>
            </a:pPr>
            <a:r>
              <a:rPr dirty="0" sz="3050" spc="50" b="1">
                <a:solidFill>
                  <a:srgbClr val="FFFFFF"/>
                </a:solidFill>
                <a:latin typeface="Tahoma"/>
                <a:cs typeface="Tahoma"/>
              </a:rPr>
              <a:t>Calzadas</a:t>
            </a:r>
            <a:r>
              <a:rPr dirty="0" sz="305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0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90" b="1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305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0" b="1">
                <a:solidFill>
                  <a:srgbClr val="FFFFFF"/>
                </a:solidFill>
                <a:latin typeface="Tahoma"/>
                <a:cs typeface="Tahoma"/>
              </a:rPr>
              <a:t>solo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sentido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303776" y="2743200"/>
            <a:ext cx="988060" cy="3689985"/>
            <a:chOff x="4303776" y="2743200"/>
            <a:chExt cx="988060" cy="3689985"/>
          </a:xfrm>
        </p:grpSpPr>
        <p:sp>
          <p:nvSpPr>
            <p:cNvPr id="10" name="object 10" descr=""/>
            <p:cNvSpPr/>
            <p:nvPr/>
          </p:nvSpPr>
          <p:spPr>
            <a:xfrm>
              <a:off x="4482084" y="2756916"/>
              <a:ext cx="792480" cy="951230"/>
            </a:xfrm>
            <a:custGeom>
              <a:avLst/>
              <a:gdLst/>
              <a:ahLst/>
              <a:cxnLst/>
              <a:rect l="l" t="t" r="r" b="b"/>
              <a:pathLst>
                <a:path w="792479" h="951229">
                  <a:moveTo>
                    <a:pt x="396239" y="950975"/>
                  </a:moveTo>
                  <a:lnTo>
                    <a:pt x="0" y="554735"/>
                  </a:lnTo>
                  <a:lnTo>
                    <a:pt x="198119" y="554735"/>
                  </a:lnTo>
                  <a:lnTo>
                    <a:pt x="198119" y="0"/>
                  </a:lnTo>
                  <a:lnTo>
                    <a:pt x="594360" y="0"/>
                  </a:lnTo>
                  <a:lnTo>
                    <a:pt x="594360" y="554735"/>
                  </a:lnTo>
                  <a:lnTo>
                    <a:pt x="792480" y="554735"/>
                  </a:lnTo>
                  <a:lnTo>
                    <a:pt x="396239" y="950975"/>
                  </a:lnTo>
                  <a:close/>
                </a:path>
              </a:pathLst>
            </a:custGeom>
            <a:solidFill>
              <a:srgbClr val="FF3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82084" y="2756916"/>
              <a:ext cx="792480" cy="951230"/>
            </a:xfrm>
            <a:custGeom>
              <a:avLst/>
              <a:gdLst/>
              <a:ahLst/>
              <a:cxnLst/>
              <a:rect l="l" t="t" r="r" b="b"/>
              <a:pathLst>
                <a:path w="792479" h="951229">
                  <a:moveTo>
                    <a:pt x="0" y="554735"/>
                  </a:moveTo>
                  <a:lnTo>
                    <a:pt x="198119" y="554735"/>
                  </a:lnTo>
                  <a:lnTo>
                    <a:pt x="198119" y="0"/>
                  </a:lnTo>
                  <a:lnTo>
                    <a:pt x="594360" y="0"/>
                  </a:lnTo>
                  <a:lnTo>
                    <a:pt x="594360" y="554735"/>
                  </a:lnTo>
                  <a:lnTo>
                    <a:pt x="792480" y="554735"/>
                  </a:lnTo>
                  <a:lnTo>
                    <a:pt x="396239" y="950975"/>
                  </a:lnTo>
                  <a:lnTo>
                    <a:pt x="0" y="554735"/>
                  </a:lnTo>
                  <a:close/>
                </a:path>
              </a:pathLst>
            </a:custGeom>
            <a:ln w="27432">
              <a:solidFill>
                <a:srgbClr val="BC2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17492" y="4415027"/>
              <a:ext cx="960119" cy="2004060"/>
            </a:xfrm>
            <a:custGeom>
              <a:avLst/>
              <a:gdLst/>
              <a:ahLst/>
              <a:cxnLst/>
              <a:rect l="l" t="t" r="r" b="b"/>
              <a:pathLst>
                <a:path w="960120" h="2004060">
                  <a:moveTo>
                    <a:pt x="480059" y="2004059"/>
                  </a:moveTo>
                  <a:lnTo>
                    <a:pt x="0" y="1524000"/>
                  </a:lnTo>
                  <a:lnTo>
                    <a:pt x="239267" y="1524000"/>
                  </a:lnTo>
                  <a:lnTo>
                    <a:pt x="239267" y="0"/>
                  </a:lnTo>
                  <a:lnTo>
                    <a:pt x="719327" y="0"/>
                  </a:lnTo>
                  <a:lnTo>
                    <a:pt x="719327" y="1524000"/>
                  </a:lnTo>
                  <a:lnTo>
                    <a:pt x="960120" y="1524000"/>
                  </a:lnTo>
                  <a:lnTo>
                    <a:pt x="480059" y="2004059"/>
                  </a:lnTo>
                  <a:close/>
                </a:path>
              </a:pathLst>
            </a:custGeom>
            <a:solidFill>
              <a:srgbClr val="FF3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317492" y="4415027"/>
              <a:ext cx="960119" cy="2004060"/>
            </a:xfrm>
            <a:custGeom>
              <a:avLst/>
              <a:gdLst/>
              <a:ahLst/>
              <a:cxnLst/>
              <a:rect l="l" t="t" r="r" b="b"/>
              <a:pathLst>
                <a:path w="960120" h="2004060">
                  <a:moveTo>
                    <a:pt x="0" y="1524000"/>
                  </a:moveTo>
                  <a:lnTo>
                    <a:pt x="239267" y="1524000"/>
                  </a:lnTo>
                  <a:lnTo>
                    <a:pt x="239267" y="0"/>
                  </a:lnTo>
                  <a:lnTo>
                    <a:pt x="719327" y="0"/>
                  </a:lnTo>
                  <a:lnTo>
                    <a:pt x="719327" y="1524000"/>
                  </a:lnTo>
                  <a:lnTo>
                    <a:pt x="960120" y="1524000"/>
                  </a:lnTo>
                  <a:lnTo>
                    <a:pt x="480059" y="2004059"/>
                  </a:lnTo>
                  <a:lnTo>
                    <a:pt x="0" y="1524000"/>
                  </a:lnTo>
                  <a:close/>
                </a:path>
              </a:pathLst>
            </a:custGeom>
            <a:ln w="27432">
              <a:solidFill>
                <a:srgbClr val="BC2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801041" y="5342697"/>
            <a:ext cx="3221990" cy="9632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835660" marR="5080" indent="-823594">
              <a:lnSpc>
                <a:spcPct val="100600"/>
              </a:lnSpc>
              <a:spcBef>
                <a:spcPts val="110"/>
              </a:spcBef>
            </a:pPr>
            <a:r>
              <a:rPr dirty="0" sz="3050" spc="50" b="1">
                <a:solidFill>
                  <a:srgbClr val="FFFFFF"/>
                </a:solidFill>
                <a:latin typeface="Tahoma"/>
                <a:cs typeface="Tahoma"/>
              </a:rPr>
              <a:t>Calzadas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05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5" b="1">
                <a:solidFill>
                  <a:srgbClr val="FFFFFF"/>
                </a:solidFill>
                <a:latin typeface="Tahoma"/>
                <a:cs typeface="Tahoma"/>
              </a:rPr>
              <a:t>dos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sentidos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521661" y="6548107"/>
            <a:ext cx="4772660" cy="96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50035" marR="5080" indent="-1537970">
              <a:lnSpc>
                <a:spcPct val="101000"/>
              </a:lnSpc>
              <a:spcBef>
                <a:spcPts val="95"/>
              </a:spcBef>
            </a:pP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vehículo</a:t>
            </a:r>
            <a:r>
              <a:rPr dirty="0" sz="30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30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0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borde</a:t>
            </a:r>
            <a:r>
              <a:rPr dirty="0" sz="30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0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5" b="1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dirty="0" sz="3050" spc="60" b="1">
                <a:solidFill>
                  <a:srgbClr val="FFFFFF"/>
                </a:solidFill>
                <a:latin typeface="Tahoma"/>
                <a:cs typeface="Tahoma"/>
              </a:rPr>
              <a:t>calzada.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587496" y="967740"/>
              <a:ext cx="3063240" cy="601980"/>
            </a:xfrm>
            <a:custGeom>
              <a:avLst/>
              <a:gdLst/>
              <a:ahLst/>
              <a:cxnLst/>
              <a:rect l="l" t="t" r="r" b="b"/>
              <a:pathLst>
                <a:path w="3063240" h="601980">
                  <a:moveTo>
                    <a:pt x="1463039" y="601980"/>
                  </a:moveTo>
                  <a:lnTo>
                    <a:pt x="1344167" y="601980"/>
                  </a:lnTo>
                  <a:lnTo>
                    <a:pt x="1575815" y="0"/>
                  </a:lnTo>
                  <a:lnTo>
                    <a:pt x="1691639" y="0"/>
                  </a:lnTo>
                  <a:lnTo>
                    <a:pt x="1753217" y="160019"/>
                  </a:lnTo>
                  <a:lnTo>
                    <a:pt x="1635251" y="160019"/>
                  </a:lnTo>
                  <a:lnTo>
                    <a:pt x="1554479" y="367284"/>
                  </a:lnTo>
                  <a:lnTo>
                    <a:pt x="1832974" y="367284"/>
                  </a:lnTo>
                  <a:lnTo>
                    <a:pt x="1875785" y="478535"/>
                  </a:lnTo>
                  <a:lnTo>
                    <a:pt x="1511807" y="478535"/>
                  </a:lnTo>
                  <a:lnTo>
                    <a:pt x="1463039" y="601980"/>
                  </a:lnTo>
                  <a:close/>
                </a:path>
                <a:path w="3063240" h="601980">
                  <a:moveTo>
                    <a:pt x="1832974" y="367284"/>
                  </a:moveTo>
                  <a:lnTo>
                    <a:pt x="1714499" y="367284"/>
                  </a:lnTo>
                  <a:lnTo>
                    <a:pt x="1635251" y="160019"/>
                  </a:lnTo>
                  <a:lnTo>
                    <a:pt x="1753217" y="160019"/>
                  </a:lnTo>
                  <a:lnTo>
                    <a:pt x="1832974" y="367284"/>
                  </a:lnTo>
                  <a:close/>
                </a:path>
                <a:path w="3063240" h="601980">
                  <a:moveTo>
                    <a:pt x="1923287" y="601980"/>
                  </a:moveTo>
                  <a:lnTo>
                    <a:pt x="1804415" y="601980"/>
                  </a:lnTo>
                  <a:lnTo>
                    <a:pt x="1757171" y="478535"/>
                  </a:lnTo>
                  <a:lnTo>
                    <a:pt x="1875785" y="478535"/>
                  </a:lnTo>
                  <a:lnTo>
                    <a:pt x="1923287" y="601980"/>
                  </a:lnTo>
                  <a:close/>
                </a:path>
                <a:path w="3063240" h="601980">
                  <a:moveTo>
                    <a:pt x="1028699" y="601980"/>
                  </a:moveTo>
                  <a:lnTo>
                    <a:pt x="914399" y="601980"/>
                  </a:lnTo>
                  <a:lnTo>
                    <a:pt x="914399" y="0"/>
                  </a:lnTo>
                  <a:lnTo>
                    <a:pt x="1034795" y="0"/>
                  </a:lnTo>
                  <a:lnTo>
                    <a:pt x="1081397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1565" y="112775"/>
                  </a:lnTo>
                  <a:lnTo>
                    <a:pt x="1028699" y="112775"/>
                  </a:lnTo>
                  <a:lnTo>
                    <a:pt x="1028699" y="236219"/>
                  </a:lnTo>
                  <a:lnTo>
                    <a:pt x="1261558" y="236219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80"/>
                  </a:lnTo>
                  <a:lnTo>
                    <a:pt x="1163264" y="347472"/>
                  </a:lnTo>
                  <a:lnTo>
                    <a:pt x="1028699" y="347472"/>
                  </a:lnTo>
                  <a:lnTo>
                    <a:pt x="1028699" y="601980"/>
                  </a:lnTo>
                  <a:close/>
                </a:path>
                <a:path w="3063240" h="601980">
                  <a:moveTo>
                    <a:pt x="1261558" y="236219"/>
                  </a:moveTo>
                  <a:lnTo>
                    <a:pt x="1063751" y="236219"/>
                  </a:lnTo>
                  <a:lnTo>
                    <a:pt x="1089159" y="235338"/>
                  </a:lnTo>
                  <a:lnTo>
                    <a:pt x="1110424" y="232600"/>
                  </a:lnTo>
                  <a:lnTo>
                    <a:pt x="1148834" y="212955"/>
                  </a:lnTo>
                  <a:lnTo>
                    <a:pt x="1159651" y="175259"/>
                  </a:lnTo>
                  <a:lnTo>
                    <a:pt x="1159763" y="173735"/>
                  </a:lnTo>
                  <a:lnTo>
                    <a:pt x="1159192" y="164639"/>
                  </a:lnTo>
                  <a:lnTo>
                    <a:pt x="1138046" y="127253"/>
                  </a:lnTo>
                  <a:lnTo>
                    <a:pt x="1098232" y="114109"/>
                  </a:lnTo>
                  <a:lnTo>
                    <a:pt x="1060703" y="112775"/>
                  </a:lnTo>
                  <a:lnTo>
                    <a:pt x="1261565" y="112775"/>
                  </a:lnTo>
                  <a:lnTo>
                    <a:pt x="1264919" y="122491"/>
                  </a:lnTo>
                  <a:lnTo>
                    <a:pt x="1269500" y="147589"/>
                  </a:lnTo>
                  <a:lnTo>
                    <a:pt x="1269539" y="147804"/>
                  </a:lnTo>
                  <a:lnTo>
                    <a:pt x="1270934" y="173735"/>
                  </a:lnTo>
                  <a:lnTo>
                    <a:pt x="1271015" y="175259"/>
                  </a:lnTo>
                  <a:lnTo>
                    <a:pt x="1269357" y="202501"/>
                  </a:lnTo>
                  <a:lnTo>
                    <a:pt x="1269277" y="203811"/>
                  </a:lnTo>
                  <a:lnTo>
                    <a:pt x="1263967" y="229933"/>
                  </a:lnTo>
                  <a:lnTo>
                    <a:pt x="1261558" y="236219"/>
                  </a:lnTo>
                  <a:close/>
                </a:path>
                <a:path w="3063240" h="601980">
                  <a:moveTo>
                    <a:pt x="1299971" y="601980"/>
                  </a:moveTo>
                  <a:lnTo>
                    <a:pt x="1175003" y="601980"/>
                  </a:lnTo>
                  <a:lnTo>
                    <a:pt x="1039367" y="347472"/>
                  </a:lnTo>
                  <a:lnTo>
                    <a:pt x="1163264" y="347472"/>
                  </a:lnTo>
                  <a:lnTo>
                    <a:pt x="1299971" y="601980"/>
                  </a:lnTo>
                  <a:close/>
                </a:path>
                <a:path w="3063240" h="601980">
                  <a:moveTo>
                    <a:pt x="115823" y="601980"/>
                  </a:moveTo>
                  <a:lnTo>
                    <a:pt x="0" y="601980"/>
                  </a:lnTo>
                  <a:lnTo>
                    <a:pt x="0" y="0"/>
                  </a:ln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3275" y="42290"/>
                  </a:lnTo>
                  <a:lnTo>
                    <a:pt x="333755" y="77723"/>
                  </a:lnTo>
                  <a:lnTo>
                    <a:pt x="349068" y="112775"/>
                  </a:lnTo>
                  <a:lnTo>
                    <a:pt x="115823" y="112775"/>
                  </a:lnTo>
                  <a:lnTo>
                    <a:pt x="115823" y="236219"/>
                  </a:lnTo>
                  <a:lnTo>
                    <a:pt x="348826" y="236219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907" y="342328"/>
                  </a:lnTo>
                  <a:lnTo>
                    <a:pt x="155852" y="346900"/>
                  </a:lnTo>
                  <a:lnTo>
                    <a:pt x="115823" y="347472"/>
                  </a:lnTo>
                  <a:lnTo>
                    <a:pt x="115823" y="601980"/>
                  </a:lnTo>
                  <a:close/>
                </a:path>
                <a:path w="3063240" h="601980">
                  <a:moveTo>
                    <a:pt x="348826" y="236219"/>
                  </a:moveTo>
                  <a:lnTo>
                    <a:pt x="150875" y="236219"/>
                  </a:lnTo>
                  <a:lnTo>
                    <a:pt x="170902" y="235910"/>
                  </a:lnTo>
                  <a:lnTo>
                    <a:pt x="187642" y="234886"/>
                  </a:lnTo>
                  <a:lnTo>
                    <a:pt x="226504" y="221741"/>
                  </a:lnTo>
                  <a:lnTo>
                    <a:pt x="246316" y="184999"/>
                  </a:lnTo>
                  <a:lnTo>
                    <a:pt x="246887" y="175259"/>
                  </a:lnTo>
                  <a:lnTo>
                    <a:pt x="245197" y="159257"/>
                  </a:lnTo>
                  <a:lnTo>
                    <a:pt x="220979" y="124967"/>
                  </a:lnTo>
                  <a:lnTo>
                    <a:pt x="172116" y="113395"/>
                  </a:lnTo>
                  <a:lnTo>
                    <a:pt x="147827" y="112775"/>
                  </a:lnTo>
                  <a:lnTo>
                    <a:pt x="349068" y="112775"/>
                  </a:lnTo>
                  <a:lnTo>
                    <a:pt x="352234" y="122491"/>
                  </a:lnTo>
                  <a:lnTo>
                    <a:pt x="356687" y="147804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50070" y="233005"/>
                  </a:lnTo>
                  <a:lnTo>
                    <a:pt x="349948" y="233552"/>
                  </a:lnTo>
                  <a:lnTo>
                    <a:pt x="348826" y="236219"/>
                  </a:lnTo>
                  <a:close/>
                </a:path>
                <a:path w="3063240" h="601980">
                  <a:moveTo>
                    <a:pt x="3063240" y="601980"/>
                  </a:moveTo>
                  <a:lnTo>
                    <a:pt x="2734056" y="601980"/>
                  </a:lnTo>
                  <a:lnTo>
                    <a:pt x="2734056" y="0"/>
                  </a:lnTo>
                  <a:lnTo>
                    <a:pt x="3063240" y="0"/>
                  </a:lnTo>
                  <a:lnTo>
                    <a:pt x="3063240" y="112775"/>
                  </a:lnTo>
                  <a:lnTo>
                    <a:pt x="2848356" y="112775"/>
                  </a:lnTo>
                  <a:lnTo>
                    <a:pt x="2848356" y="220979"/>
                  </a:lnTo>
                  <a:lnTo>
                    <a:pt x="3063240" y="220979"/>
                  </a:lnTo>
                  <a:lnTo>
                    <a:pt x="3063240" y="332232"/>
                  </a:lnTo>
                  <a:lnTo>
                    <a:pt x="2848356" y="332232"/>
                  </a:lnTo>
                  <a:lnTo>
                    <a:pt x="2848356" y="490728"/>
                  </a:lnTo>
                  <a:lnTo>
                    <a:pt x="3063240" y="490728"/>
                  </a:lnTo>
                  <a:lnTo>
                    <a:pt x="3063240" y="601980"/>
                  </a:lnTo>
                  <a:close/>
                </a:path>
                <a:path w="3063240" h="601980">
                  <a:moveTo>
                    <a:pt x="2654808" y="114299"/>
                  </a:moveTo>
                  <a:lnTo>
                    <a:pt x="2322576" y="114299"/>
                  </a:lnTo>
                  <a:lnTo>
                    <a:pt x="2322576" y="0"/>
                  </a:lnTo>
                  <a:lnTo>
                    <a:pt x="2654808" y="0"/>
                  </a:lnTo>
                  <a:lnTo>
                    <a:pt x="2654808" y="114299"/>
                  </a:lnTo>
                  <a:close/>
                </a:path>
                <a:path w="3063240" h="601980">
                  <a:moveTo>
                    <a:pt x="2545079" y="601980"/>
                  </a:moveTo>
                  <a:lnTo>
                    <a:pt x="2429256" y="601980"/>
                  </a:lnTo>
                  <a:lnTo>
                    <a:pt x="2429256" y="114299"/>
                  </a:lnTo>
                  <a:lnTo>
                    <a:pt x="2545079" y="114299"/>
                  </a:lnTo>
                  <a:lnTo>
                    <a:pt x="2545079" y="601980"/>
                  </a:lnTo>
                  <a:close/>
                </a:path>
                <a:path w="3063240" h="601980">
                  <a:moveTo>
                    <a:pt x="2293620" y="601980"/>
                  </a:moveTo>
                  <a:lnTo>
                    <a:pt x="2013203" y="601980"/>
                  </a:lnTo>
                  <a:lnTo>
                    <a:pt x="2013203" y="0"/>
                  </a:lnTo>
                  <a:lnTo>
                    <a:pt x="2127503" y="0"/>
                  </a:lnTo>
                  <a:lnTo>
                    <a:pt x="2127503" y="493776"/>
                  </a:lnTo>
                  <a:lnTo>
                    <a:pt x="2293620" y="493776"/>
                  </a:lnTo>
                  <a:lnTo>
                    <a:pt x="2293620" y="601980"/>
                  </a:lnTo>
                  <a:close/>
                </a:path>
                <a:path w="3063240" h="601980">
                  <a:moveTo>
                    <a:pt x="800099" y="601980"/>
                  </a:moveTo>
                  <a:lnTo>
                    <a:pt x="470915" y="601980"/>
                  </a:lnTo>
                  <a:lnTo>
                    <a:pt x="470915" y="0"/>
                  </a:lnTo>
                  <a:lnTo>
                    <a:pt x="800099" y="0"/>
                  </a:lnTo>
                  <a:lnTo>
                    <a:pt x="800099" y="112775"/>
                  </a:lnTo>
                  <a:lnTo>
                    <a:pt x="585215" y="112775"/>
                  </a:lnTo>
                  <a:lnTo>
                    <a:pt x="585215" y="220979"/>
                  </a:lnTo>
                  <a:lnTo>
                    <a:pt x="800099" y="220979"/>
                  </a:lnTo>
                  <a:lnTo>
                    <a:pt x="800099" y="332232"/>
                  </a:lnTo>
                  <a:lnTo>
                    <a:pt x="585215" y="332232"/>
                  </a:lnTo>
                  <a:lnTo>
                    <a:pt x="585215" y="490728"/>
                  </a:lnTo>
                  <a:lnTo>
                    <a:pt x="800099" y="490728"/>
                  </a:lnTo>
                  <a:lnTo>
                    <a:pt x="800099" y="601980"/>
                  </a:lnTo>
                  <a:close/>
                </a:path>
              </a:pathLst>
            </a:custGeom>
            <a:solidFill>
              <a:srgbClr val="FF2A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141976" y="1127760"/>
              <a:ext cx="160020" cy="207645"/>
            </a:xfrm>
            <a:custGeom>
              <a:avLst/>
              <a:gdLst/>
              <a:ahLst/>
              <a:cxnLst/>
              <a:rect l="l" t="t" r="r" b="b"/>
              <a:pathLst>
                <a:path w="160020" h="207644">
                  <a:moveTo>
                    <a:pt x="80772" y="0"/>
                  </a:moveTo>
                  <a:lnTo>
                    <a:pt x="0" y="207264"/>
                  </a:lnTo>
                  <a:lnTo>
                    <a:pt x="160020" y="207264"/>
                  </a:lnTo>
                  <a:lnTo>
                    <a:pt x="80772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385" y="1076705"/>
              <a:ext cx="138684" cy="1310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509" y="1076705"/>
              <a:ext cx="138684" cy="13106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587496" y="967740"/>
              <a:ext cx="3063240" cy="601980"/>
            </a:xfrm>
            <a:custGeom>
              <a:avLst/>
              <a:gdLst/>
              <a:ahLst/>
              <a:cxnLst/>
              <a:rect l="l" t="t" r="r" b="b"/>
              <a:pathLst>
                <a:path w="3063240" h="601980">
                  <a:moveTo>
                    <a:pt x="2734055" y="0"/>
                  </a:moveTo>
                  <a:lnTo>
                    <a:pt x="3063239" y="0"/>
                  </a:lnTo>
                  <a:lnTo>
                    <a:pt x="3063239" y="112775"/>
                  </a:lnTo>
                  <a:lnTo>
                    <a:pt x="2848355" y="112775"/>
                  </a:lnTo>
                  <a:lnTo>
                    <a:pt x="2848355" y="220979"/>
                  </a:lnTo>
                  <a:lnTo>
                    <a:pt x="3063239" y="220979"/>
                  </a:lnTo>
                  <a:lnTo>
                    <a:pt x="3063239" y="332231"/>
                  </a:lnTo>
                  <a:lnTo>
                    <a:pt x="2848355" y="332231"/>
                  </a:lnTo>
                  <a:lnTo>
                    <a:pt x="2848355" y="490728"/>
                  </a:lnTo>
                  <a:lnTo>
                    <a:pt x="3063239" y="490728"/>
                  </a:lnTo>
                  <a:lnTo>
                    <a:pt x="3063239" y="601980"/>
                  </a:lnTo>
                  <a:lnTo>
                    <a:pt x="2734055" y="601980"/>
                  </a:lnTo>
                  <a:lnTo>
                    <a:pt x="2734055" y="0"/>
                  </a:lnTo>
                  <a:close/>
                </a:path>
                <a:path w="3063240" h="601980">
                  <a:moveTo>
                    <a:pt x="2322575" y="0"/>
                  </a:moveTo>
                  <a:lnTo>
                    <a:pt x="2654807" y="0"/>
                  </a:lnTo>
                  <a:lnTo>
                    <a:pt x="2654807" y="114299"/>
                  </a:lnTo>
                  <a:lnTo>
                    <a:pt x="2545079" y="114299"/>
                  </a:lnTo>
                  <a:lnTo>
                    <a:pt x="2545079" y="601980"/>
                  </a:lnTo>
                  <a:lnTo>
                    <a:pt x="2429255" y="601980"/>
                  </a:lnTo>
                  <a:lnTo>
                    <a:pt x="2429255" y="114299"/>
                  </a:lnTo>
                  <a:lnTo>
                    <a:pt x="2322575" y="114299"/>
                  </a:lnTo>
                  <a:lnTo>
                    <a:pt x="2322575" y="0"/>
                  </a:lnTo>
                  <a:close/>
                </a:path>
                <a:path w="3063240" h="601980">
                  <a:moveTo>
                    <a:pt x="2013203" y="0"/>
                  </a:moveTo>
                  <a:lnTo>
                    <a:pt x="2127503" y="0"/>
                  </a:lnTo>
                  <a:lnTo>
                    <a:pt x="2127503" y="493775"/>
                  </a:lnTo>
                  <a:lnTo>
                    <a:pt x="2293619" y="493775"/>
                  </a:lnTo>
                  <a:lnTo>
                    <a:pt x="2293619" y="601980"/>
                  </a:lnTo>
                  <a:lnTo>
                    <a:pt x="2013203" y="601980"/>
                  </a:lnTo>
                  <a:lnTo>
                    <a:pt x="2013203" y="0"/>
                  </a:lnTo>
                  <a:close/>
                </a:path>
                <a:path w="3063240" h="601980">
                  <a:moveTo>
                    <a:pt x="1575815" y="0"/>
                  </a:moveTo>
                  <a:lnTo>
                    <a:pt x="1691639" y="0"/>
                  </a:lnTo>
                  <a:lnTo>
                    <a:pt x="1923287" y="601980"/>
                  </a:lnTo>
                  <a:lnTo>
                    <a:pt x="1804415" y="601980"/>
                  </a:lnTo>
                  <a:lnTo>
                    <a:pt x="1757171" y="478535"/>
                  </a:lnTo>
                  <a:lnTo>
                    <a:pt x="1511807" y="478535"/>
                  </a:lnTo>
                  <a:lnTo>
                    <a:pt x="1463039" y="601980"/>
                  </a:lnTo>
                  <a:lnTo>
                    <a:pt x="1344167" y="601980"/>
                  </a:lnTo>
                  <a:lnTo>
                    <a:pt x="1575815" y="0"/>
                  </a:lnTo>
                  <a:close/>
                </a:path>
                <a:path w="3063240" h="601980">
                  <a:moveTo>
                    <a:pt x="914399" y="0"/>
                  </a:moveTo>
                  <a:lnTo>
                    <a:pt x="1034795" y="0"/>
                  </a:lnTo>
                  <a:lnTo>
                    <a:pt x="1081396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4919" y="122491"/>
                  </a:lnTo>
                  <a:lnTo>
                    <a:pt x="1271015" y="175259"/>
                  </a:lnTo>
                  <a:lnTo>
                    <a:pt x="1269277" y="203811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79"/>
                  </a:lnTo>
                  <a:lnTo>
                    <a:pt x="1299971" y="601980"/>
                  </a:lnTo>
                  <a:lnTo>
                    <a:pt x="1175003" y="601980"/>
                  </a:lnTo>
                  <a:lnTo>
                    <a:pt x="1039367" y="347471"/>
                  </a:lnTo>
                  <a:lnTo>
                    <a:pt x="1028699" y="347471"/>
                  </a:lnTo>
                  <a:lnTo>
                    <a:pt x="1028699" y="601980"/>
                  </a:lnTo>
                  <a:lnTo>
                    <a:pt x="914399" y="601980"/>
                  </a:lnTo>
                  <a:lnTo>
                    <a:pt x="914399" y="0"/>
                  </a:lnTo>
                  <a:close/>
                </a:path>
                <a:path w="3063240" h="601980">
                  <a:moveTo>
                    <a:pt x="470915" y="0"/>
                  </a:moveTo>
                  <a:lnTo>
                    <a:pt x="800099" y="0"/>
                  </a:lnTo>
                  <a:lnTo>
                    <a:pt x="800099" y="112775"/>
                  </a:lnTo>
                  <a:lnTo>
                    <a:pt x="585215" y="112775"/>
                  </a:lnTo>
                  <a:lnTo>
                    <a:pt x="585215" y="220979"/>
                  </a:lnTo>
                  <a:lnTo>
                    <a:pt x="800099" y="220979"/>
                  </a:lnTo>
                  <a:lnTo>
                    <a:pt x="800099" y="332231"/>
                  </a:lnTo>
                  <a:lnTo>
                    <a:pt x="585215" y="332231"/>
                  </a:lnTo>
                  <a:lnTo>
                    <a:pt x="585215" y="490728"/>
                  </a:lnTo>
                  <a:lnTo>
                    <a:pt x="800099" y="490728"/>
                  </a:lnTo>
                  <a:lnTo>
                    <a:pt x="800099" y="601980"/>
                  </a:lnTo>
                  <a:lnTo>
                    <a:pt x="470915" y="601980"/>
                  </a:lnTo>
                  <a:lnTo>
                    <a:pt x="470915" y="0"/>
                  </a:lnTo>
                  <a:close/>
                </a:path>
                <a:path w="3063240" h="601980">
                  <a:moveTo>
                    <a:pt x="0" y="0"/>
                  </a:move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3275" y="42290"/>
                  </a:lnTo>
                  <a:lnTo>
                    <a:pt x="333755" y="77723"/>
                  </a:lnTo>
                  <a:lnTo>
                    <a:pt x="352234" y="122491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907" y="342328"/>
                  </a:lnTo>
                  <a:lnTo>
                    <a:pt x="155852" y="346900"/>
                  </a:lnTo>
                  <a:lnTo>
                    <a:pt x="115823" y="347471"/>
                  </a:lnTo>
                  <a:lnTo>
                    <a:pt x="115823" y="601980"/>
                  </a:lnTo>
                  <a:lnTo>
                    <a:pt x="0" y="60198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9" y="2223516"/>
              <a:ext cx="9723120" cy="282854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470444" y="5636790"/>
            <a:ext cx="8803005" cy="115760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just" marL="12700" marR="5080">
              <a:lnSpc>
                <a:spcPct val="80200"/>
              </a:lnSpc>
              <a:spcBef>
                <a:spcPts val="780"/>
              </a:spcBef>
            </a:pP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Estado</a:t>
            </a:r>
            <a:r>
              <a:rPr dirty="0" sz="2850" spc="5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85" b="1">
                <a:solidFill>
                  <a:srgbClr val="FFFFFF"/>
                </a:solidFill>
                <a:latin typeface="Tahoma"/>
                <a:cs typeface="Tahoma"/>
              </a:rPr>
              <a:t>capa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rodadura,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velocidad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vehículo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tipo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condiciones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85" b="1">
                <a:solidFill>
                  <a:srgbClr val="FFFFFF"/>
                </a:solidFill>
                <a:latin typeface="Tahoma"/>
                <a:cs typeface="Tahoma"/>
              </a:rPr>
              <a:t>llantas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vehículo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0314" y="403098"/>
            <a:ext cx="6310883" cy="38557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74927" y="5191714"/>
            <a:ext cx="9060815" cy="231267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just" marL="12700" marR="5080">
              <a:lnSpc>
                <a:spcPct val="80600"/>
              </a:lnSpc>
              <a:spcBef>
                <a:spcPts val="680"/>
              </a:spcBef>
            </a:pP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acuerdo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al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Manual</a:t>
            </a:r>
            <a:r>
              <a:rPr dirty="0" sz="24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FFFFFF"/>
                </a:solidFill>
                <a:latin typeface="Tahoma"/>
                <a:cs typeface="Tahoma"/>
              </a:rPr>
              <a:t>Invias,</a:t>
            </a:r>
            <a:r>
              <a:rPr dirty="0" sz="24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400" spc="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vías</a:t>
            </a:r>
            <a:r>
              <a:rPr dirty="0" sz="240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dos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FFFFFF"/>
                </a:solidFill>
                <a:latin typeface="Tahoma"/>
                <a:cs typeface="Tahoma"/>
              </a:rPr>
              <a:t>carriles,</a:t>
            </a:r>
            <a:r>
              <a:rPr dirty="0" sz="240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dos</a:t>
            </a:r>
            <a:r>
              <a:rPr dirty="0" sz="2400" spc="415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direcciones,</a:t>
            </a:r>
            <a:r>
              <a:rPr dirty="0" sz="2400" spc="409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400" spc="42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anchos</a:t>
            </a:r>
            <a:r>
              <a:rPr dirty="0" sz="2400" spc="42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9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42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70" b="1">
                <a:solidFill>
                  <a:srgbClr val="FFFFFF"/>
                </a:solidFill>
                <a:latin typeface="Tahoma"/>
                <a:cs typeface="Tahoma"/>
              </a:rPr>
              <a:t>calzada</a:t>
            </a:r>
            <a:r>
              <a:rPr dirty="0" sz="2400" spc="42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400" spc="42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recta,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mayores</a:t>
            </a:r>
            <a:r>
              <a:rPr dirty="0" sz="24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7,00</a:t>
            </a:r>
            <a:r>
              <a:rPr dirty="0" sz="24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24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dirty="0" sz="24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requiere</a:t>
            </a:r>
            <a:r>
              <a:rPr dirty="0" sz="24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sobreancho,</a:t>
            </a:r>
            <a:r>
              <a:rPr dirty="0" sz="2400" spc="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50" b="1">
                <a:solidFill>
                  <a:srgbClr val="FFFFFF"/>
                </a:solidFill>
                <a:latin typeface="Tahoma"/>
                <a:cs typeface="Tahoma"/>
              </a:rPr>
              <a:t> excepción </a:t>
            </a:r>
            <a:r>
              <a:rPr dirty="0" sz="2400" spc="9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curvas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dirty="0" sz="24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ángulo</a:t>
            </a:r>
            <a:r>
              <a:rPr dirty="0" sz="24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35" b="1">
                <a:solidFill>
                  <a:srgbClr val="FFFFFF"/>
                </a:solidFill>
                <a:latin typeface="Tahoma"/>
                <a:cs typeface="Tahoma"/>
              </a:rPr>
              <a:t>deflexión</a:t>
            </a:r>
            <a:r>
              <a:rPr dirty="0" sz="240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mayores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120°.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400">
              <a:latin typeface="Tahoma"/>
              <a:cs typeface="Tahoma"/>
            </a:endParaRPr>
          </a:p>
          <a:p>
            <a:pPr algn="just" marL="12700" marR="5080">
              <a:lnSpc>
                <a:spcPts val="2330"/>
              </a:lnSpc>
              <a:spcBef>
                <a:spcPts val="5"/>
              </a:spcBef>
            </a:pP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igual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FFFFFF"/>
                </a:solidFill>
                <a:latin typeface="Tahoma"/>
                <a:cs typeface="Tahoma"/>
              </a:rPr>
              <a:t>forma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uso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sobreancho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está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Tahoma"/>
                <a:cs typeface="Tahoma"/>
              </a:rPr>
              <a:t>limitado</a:t>
            </a:r>
            <a:r>
              <a:rPr dirty="0" sz="24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curvas </a:t>
            </a:r>
            <a:r>
              <a:rPr dirty="0" sz="2400" spc="9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4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FFFFFF"/>
                </a:solidFill>
                <a:latin typeface="Tahoma"/>
                <a:cs typeface="Tahoma"/>
              </a:rPr>
              <a:t>radios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FFFFFF"/>
                </a:solidFill>
                <a:latin typeface="Tahoma"/>
                <a:cs typeface="Tahoma"/>
              </a:rPr>
              <a:t>menores</a:t>
            </a:r>
            <a:r>
              <a:rPr dirty="0" sz="24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5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400" spc="-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Tahoma"/>
                <a:cs typeface="Tahoma"/>
              </a:rPr>
              <a:t>160m.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1183" y="947928"/>
            <a:ext cx="7807451" cy="40446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166" y="489965"/>
            <a:ext cx="6310883" cy="3870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8971" y="1095297"/>
            <a:ext cx="3288029" cy="4279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75">
                <a:solidFill>
                  <a:srgbClr val="FFFF00"/>
                </a:solidFill>
              </a:rPr>
              <a:t>VEHICULOS</a:t>
            </a:r>
            <a:r>
              <a:rPr dirty="0" sz="2650" spc="-10">
                <a:solidFill>
                  <a:srgbClr val="FFFF00"/>
                </a:solidFill>
              </a:rPr>
              <a:t> </a:t>
            </a:r>
            <a:r>
              <a:rPr dirty="0" sz="2650" spc="-195">
                <a:solidFill>
                  <a:srgbClr val="FFFF00"/>
                </a:solidFill>
              </a:rPr>
              <a:t>RÍGIDOS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356615" y="2461260"/>
            <a:ext cx="9517380" cy="4017645"/>
            <a:chOff x="356615" y="2461260"/>
            <a:chExt cx="9517380" cy="401764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9" y="2461260"/>
              <a:ext cx="3656075" cy="40172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" y="2694432"/>
              <a:ext cx="5588507" cy="3550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949" y="553973"/>
              <a:ext cx="6310883" cy="3870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5916" y="3835908"/>
              <a:ext cx="5387339" cy="139903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764024" y="2923044"/>
              <a:ext cx="1713230" cy="378460"/>
            </a:xfrm>
            <a:custGeom>
              <a:avLst/>
              <a:gdLst/>
              <a:ahLst/>
              <a:cxnLst/>
              <a:rect l="l" t="t" r="r" b="b"/>
              <a:pathLst>
                <a:path w="1713229" h="378460">
                  <a:moveTo>
                    <a:pt x="479958" y="152679"/>
                  </a:moveTo>
                  <a:lnTo>
                    <a:pt x="479005" y="145923"/>
                  </a:lnTo>
                  <a:lnTo>
                    <a:pt x="476910" y="139636"/>
                  </a:lnTo>
                  <a:lnTo>
                    <a:pt x="474903" y="133350"/>
                  </a:lnTo>
                  <a:lnTo>
                    <a:pt x="446430" y="107149"/>
                  </a:lnTo>
                  <a:lnTo>
                    <a:pt x="444423" y="106502"/>
                  </a:lnTo>
                  <a:lnTo>
                    <a:pt x="444423" y="154774"/>
                  </a:lnTo>
                  <a:lnTo>
                    <a:pt x="444423" y="160108"/>
                  </a:lnTo>
                  <a:lnTo>
                    <a:pt x="429971" y="204736"/>
                  </a:lnTo>
                  <a:lnTo>
                    <a:pt x="390588" y="226822"/>
                  </a:lnTo>
                  <a:lnTo>
                    <a:pt x="365747" y="228600"/>
                  </a:lnTo>
                  <a:lnTo>
                    <a:pt x="343179" y="228600"/>
                  </a:lnTo>
                  <a:lnTo>
                    <a:pt x="343306" y="228028"/>
                  </a:lnTo>
                  <a:lnTo>
                    <a:pt x="367652" y="118110"/>
                  </a:lnTo>
                  <a:lnTo>
                    <a:pt x="377177" y="117627"/>
                  </a:lnTo>
                  <a:lnTo>
                    <a:pt x="377659" y="117627"/>
                  </a:lnTo>
                  <a:lnTo>
                    <a:pt x="382422" y="117436"/>
                  </a:lnTo>
                  <a:lnTo>
                    <a:pt x="397852" y="117436"/>
                  </a:lnTo>
                  <a:lnTo>
                    <a:pt x="401281" y="117627"/>
                  </a:lnTo>
                  <a:lnTo>
                    <a:pt x="403301" y="117627"/>
                  </a:lnTo>
                  <a:lnTo>
                    <a:pt x="438810" y="135064"/>
                  </a:lnTo>
                  <a:lnTo>
                    <a:pt x="440524" y="137922"/>
                  </a:lnTo>
                  <a:lnTo>
                    <a:pt x="441858" y="141439"/>
                  </a:lnTo>
                  <a:lnTo>
                    <a:pt x="443953" y="149923"/>
                  </a:lnTo>
                  <a:lnTo>
                    <a:pt x="444423" y="154774"/>
                  </a:lnTo>
                  <a:lnTo>
                    <a:pt x="444423" y="106502"/>
                  </a:lnTo>
                  <a:lnTo>
                    <a:pt x="397560" y="100584"/>
                  </a:lnTo>
                  <a:lnTo>
                    <a:pt x="312407" y="100584"/>
                  </a:lnTo>
                  <a:lnTo>
                    <a:pt x="312369" y="100787"/>
                  </a:lnTo>
                  <a:lnTo>
                    <a:pt x="312254" y="101282"/>
                  </a:lnTo>
                  <a:lnTo>
                    <a:pt x="310311" y="109728"/>
                  </a:lnTo>
                  <a:lnTo>
                    <a:pt x="316979" y="110197"/>
                  </a:lnTo>
                  <a:lnTo>
                    <a:pt x="321741" y="111633"/>
                  </a:lnTo>
                  <a:lnTo>
                    <a:pt x="324700" y="114007"/>
                  </a:lnTo>
                  <a:lnTo>
                    <a:pt x="327647" y="116484"/>
                  </a:lnTo>
                  <a:lnTo>
                    <a:pt x="329082" y="120865"/>
                  </a:lnTo>
                  <a:lnTo>
                    <a:pt x="328968" y="129819"/>
                  </a:lnTo>
                  <a:lnTo>
                    <a:pt x="290372" y="313182"/>
                  </a:lnTo>
                  <a:lnTo>
                    <a:pt x="281457" y="341274"/>
                  </a:lnTo>
                  <a:lnTo>
                    <a:pt x="279831" y="344322"/>
                  </a:lnTo>
                  <a:lnTo>
                    <a:pt x="277837" y="346710"/>
                  </a:lnTo>
                  <a:lnTo>
                    <a:pt x="272884" y="350139"/>
                  </a:lnTo>
                  <a:lnTo>
                    <a:pt x="269265" y="351370"/>
                  </a:lnTo>
                  <a:lnTo>
                    <a:pt x="264401" y="352044"/>
                  </a:lnTo>
                  <a:lnTo>
                    <a:pt x="264337" y="352336"/>
                  </a:lnTo>
                  <a:lnTo>
                    <a:pt x="262305" y="361188"/>
                  </a:lnTo>
                  <a:lnTo>
                    <a:pt x="340893" y="361188"/>
                  </a:lnTo>
                  <a:lnTo>
                    <a:pt x="342988" y="352044"/>
                  </a:lnTo>
                  <a:lnTo>
                    <a:pt x="336791" y="351663"/>
                  </a:lnTo>
                  <a:lnTo>
                    <a:pt x="332409" y="350901"/>
                  </a:lnTo>
                  <a:lnTo>
                    <a:pt x="329844" y="349846"/>
                  </a:lnTo>
                  <a:lnTo>
                    <a:pt x="327367" y="348894"/>
                  </a:lnTo>
                  <a:lnTo>
                    <a:pt x="325462" y="347281"/>
                  </a:lnTo>
                  <a:lnTo>
                    <a:pt x="324129" y="344995"/>
                  </a:lnTo>
                  <a:lnTo>
                    <a:pt x="322884" y="342798"/>
                  </a:lnTo>
                  <a:lnTo>
                    <a:pt x="322859" y="342671"/>
                  </a:lnTo>
                  <a:lnTo>
                    <a:pt x="322224" y="339661"/>
                  </a:lnTo>
                  <a:lnTo>
                    <a:pt x="326224" y="305943"/>
                  </a:lnTo>
                  <a:lnTo>
                    <a:pt x="339559" y="245364"/>
                  </a:lnTo>
                  <a:lnTo>
                    <a:pt x="365709" y="245364"/>
                  </a:lnTo>
                  <a:lnTo>
                    <a:pt x="371081" y="245935"/>
                  </a:lnTo>
                  <a:lnTo>
                    <a:pt x="391274" y="262890"/>
                  </a:lnTo>
                  <a:lnTo>
                    <a:pt x="393280" y="267652"/>
                  </a:lnTo>
                  <a:lnTo>
                    <a:pt x="394995" y="273558"/>
                  </a:lnTo>
                  <a:lnTo>
                    <a:pt x="404799" y="320802"/>
                  </a:lnTo>
                  <a:lnTo>
                    <a:pt x="407301" y="332155"/>
                  </a:lnTo>
                  <a:lnTo>
                    <a:pt x="409981" y="342798"/>
                  </a:lnTo>
                  <a:lnTo>
                    <a:pt x="412737" y="352336"/>
                  </a:lnTo>
                  <a:lnTo>
                    <a:pt x="415658" y="361188"/>
                  </a:lnTo>
                  <a:lnTo>
                    <a:pt x="468718" y="361188"/>
                  </a:lnTo>
                  <a:lnTo>
                    <a:pt x="470623" y="351853"/>
                  </a:lnTo>
                  <a:lnTo>
                    <a:pt x="464616" y="350901"/>
                  </a:lnTo>
                  <a:lnTo>
                    <a:pt x="460044" y="349656"/>
                  </a:lnTo>
                  <a:lnTo>
                    <a:pt x="456907" y="347941"/>
                  </a:lnTo>
                  <a:lnTo>
                    <a:pt x="453859" y="346329"/>
                  </a:lnTo>
                  <a:lnTo>
                    <a:pt x="451002" y="343852"/>
                  </a:lnTo>
                  <a:lnTo>
                    <a:pt x="448525" y="340512"/>
                  </a:lnTo>
                  <a:lnTo>
                    <a:pt x="446049" y="337273"/>
                  </a:lnTo>
                  <a:lnTo>
                    <a:pt x="443953" y="332803"/>
                  </a:lnTo>
                  <a:lnTo>
                    <a:pt x="442112" y="327088"/>
                  </a:lnTo>
                  <a:lnTo>
                    <a:pt x="440334" y="321652"/>
                  </a:lnTo>
                  <a:lnTo>
                    <a:pt x="438708" y="315277"/>
                  </a:lnTo>
                  <a:lnTo>
                    <a:pt x="438658" y="314985"/>
                  </a:lnTo>
                  <a:lnTo>
                    <a:pt x="437286" y="308229"/>
                  </a:lnTo>
                  <a:lnTo>
                    <a:pt x="432904" y="286131"/>
                  </a:lnTo>
                  <a:lnTo>
                    <a:pt x="415086" y="247929"/>
                  </a:lnTo>
                  <a:lnTo>
                    <a:pt x="408990" y="243268"/>
                  </a:lnTo>
                  <a:lnTo>
                    <a:pt x="408990" y="241173"/>
                  </a:lnTo>
                  <a:lnTo>
                    <a:pt x="451904" y="219557"/>
                  </a:lnTo>
                  <a:lnTo>
                    <a:pt x="475462" y="187032"/>
                  </a:lnTo>
                  <a:lnTo>
                    <a:pt x="479933" y="160108"/>
                  </a:lnTo>
                  <a:lnTo>
                    <a:pt x="479958" y="152679"/>
                  </a:lnTo>
                  <a:close/>
                </a:path>
                <a:path w="1713229" h="378460">
                  <a:moveTo>
                    <a:pt x="1712976" y="0"/>
                  </a:moveTo>
                  <a:lnTo>
                    <a:pt x="249936" y="0"/>
                  </a:lnTo>
                  <a:lnTo>
                    <a:pt x="224028" y="0"/>
                  </a:lnTo>
                  <a:lnTo>
                    <a:pt x="129540" y="326136"/>
                  </a:lnTo>
                  <a:lnTo>
                    <a:pt x="62484" y="178308"/>
                  </a:lnTo>
                  <a:lnTo>
                    <a:pt x="0" y="207264"/>
                  </a:lnTo>
                  <a:lnTo>
                    <a:pt x="4572" y="220980"/>
                  </a:lnTo>
                  <a:lnTo>
                    <a:pt x="38100" y="207264"/>
                  </a:lnTo>
                  <a:lnTo>
                    <a:pt x="117348" y="377952"/>
                  </a:lnTo>
                  <a:lnTo>
                    <a:pt x="135636" y="377952"/>
                  </a:lnTo>
                  <a:lnTo>
                    <a:pt x="237744" y="25908"/>
                  </a:lnTo>
                  <a:lnTo>
                    <a:pt x="1712976" y="25908"/>
                  </a:lnTo>
                  <a:lnTo>
                    <a:pt x="1712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422" y="3098291"/>
              <a:ext cx="153447" cy="1889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2494" y="2985515"/>
              <a:ext cx="121158" cy="18135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61761" y="3023628"/>
              <a:ext cx="541655" cy="260985"/>
            </a:xfrm>
            <a:custGeom>
              <a:avLst/>
              <a:gdLst/>
              <a:ahLst/>
              <a:cxnLst/>
              <a:rect l="l" t="t" r="r" b="b"/>
              <a:pathLst>
                <a:path w="541654" h="260985">
                  <a:moveTo>
                    <a:pt x="235559" y="135623"/>
                  </a:moveTo>
                  <a:lnTo>
                    <a:pt x="0" y="135623"/>
                  </a:lnTo>
                  <a:lnTo>
                    <a:pt x="0" y="161531"/>
                  </a:lnTo>
                  <a:lnTo>
                    <a:pt x="235559" y="161531"/>
                  </a:lnTo>
                  <a:lnTo>
                    <a:pt x="235559" y="135623"/>
                  </a:lnTo>
                  <a:close/>
                </a:path>
                <a:path w="541654" h="260985">
                  <a:moveTo>
                    <a:pt x="541401" y="185928"/>
                  </a:moveTo>
                  <a:lnTo>
                    <a:pt x="522922" y="185928"/>
                  </a:lnTo>
                  <a:lnTo>
                    <a:pt x="519658" y="194119"/>
                  </a:lnTo>
                  <a:lnTo>
                    <a:pt x="516420" y="201574"/>
                  </a:lnTo>
                  <a:lnTo>
                    <a:pt x="492823" y="236791"/>
                  </a:lnTo>
                  <a:lnTo>
                    <a:pt x="471589" y="243928"/>
                  </a:lnTo>
                  <a:lnTo>
                    <a:pt x="415963" y="243840"/>
                  </a:lnTo>
                  <a:lnTo>
                    <a:pt x="456920" y="56959"/>
                  </a:lnTo>
                  <a:lnTo>
                    <a:pt x="470535" y="16002"/>
                  </a:lnTo>
                  <a:lnTo>
                    <a:pt x="484822" y="9144"/>
                  </a:lnTo>
                  <a:lnTo>
                    <a:pt x="486918" y="0"/>
                  </a:lnTo>
                  <a:lnTo>
                    <a:pt x="410438" y="0"/>
                  </a:lnTo>
                  <a:lnTo>
                    <a:pt x="408343" y="9144"/>
                  </a:lnTo>
                  <a:lnTo>
                    <a:pt x="414820" y="9613"/>
                  </a:lnTo>
                  <a:lnTo>
                    <a:pt x="419582" y="11049"/>
                  </a:lnTo>
                  <a:lnTo>
                    <a:pt x="425678" y="15811"/>
                  </a:lnTo>
                  <a:lnTo>
                    <a:pt x="427101" y="19900"/>
                  </a:lnTo>
                  <a:lnTo>
                    <a:pt x="427101" y="25806"/>
                  </a:lnTo>
                  <a:lnTo>
                    <a:pt x="388391" y="212445"/>
                  </a:lnTo>
                  <a:lnTo>
                    <a:pt x="370903" y="249364"/>
                  </a:lnTo>
                  <a:lnTo>
                    <a:pt x="362432" y="251269"/>
                  </a:lnTo>
                  <a:lnTo>
                    <a:pt x="360337" y="260604"/>
                  </a:lnTo>
                  <a:lnTo>
                    <a:pt x="522160" y="260604"/>
                  </a:lnTo>
                  <a:lnTo>
                    <a:pt x="541401" y="1859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6122" y="2985515"/>
              <a:ext cx="121158" cy="18135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19207" y="1115118"/>
            <a:ext cx="8936355" cy="2260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45" b="1">
                <a:solidFill>
                  <a:srgbClr val="FFFFFF"/>
                </a:solidFill>
                <a:latin typeface="Tahoma"/>
                <a:cs typeface="Tahoma"/>
              </a:rPr>
              <a:t>VEHICULOS</a:t>
            </a:r>
            <a:r>
              <a:rPr dirty="0" sz="22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45" b="1">
                <a:solidFill>
                  <a:srgbClr val="FFFFFF"/>
                </a:solidFill>
                <a:latin typeface="Tahoma"/>
                <a:cs typeface="Tahoma"/>
              </a:rPr>
              <a:t>RÍGIDOS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200">
              <a:latin typeface="Tahoma"/>
              <a:cs typeface="Tahoma"/>
            </a:endParaRPr>
          </a:p>
          <a:p>
            <a:pPr algn="just" marL="436245" marR="5080" indent="-424180">
              <a:lnSpc>
                <a:spcPct val="80000"/>
              </a:lnSpc>
            </a:pP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supone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dirty="0" sz="2200" spc="4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200" spc="4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vehiculo</a:t>
            </a:r>
            <a:r>
              <a:rPr dirty="0" sz="2200" spc="4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viaja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200" spc="5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velocidad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200" spc="4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5" b="1">
                <a:solidFill>
                  <a:srgbClr val="FFFFFF"/>
                </a:solidFill>
                <a:latin typeface="Tahoma"/>
                <a:cs typeface="Tahoma"/>
              </a:rPr>
              <a:t>equilibrio,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pero</a:t>
            </a:r>
            <a:r>
              <a:rPr dirty="0" sz="22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2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velocidades</a:t>
            </a:r>
            <a:r>
              <a:rPr dirty="0" sz="22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 b="1">
                <a:solidFill>
                  <a:srgbClr val="FFFFFF"/>
                </a:solidFill>
                <a:latin typeface="Tahoma"/>
                <a:cs typeface="Tahoma"/>
              </a:rPr>
              <a:t>Vch</a:t>
            </a:r>
            <a:r>
              <a:rPr dirty="0" sz="22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0" b="1">
                <a:solidFill>
                  <a:srgbClr val="FFFFFF"/>
                </a:solidFill>
                <a:latin typeface="Tahoma"/>
                <a:cs typeface="Tahoma"/>
              </a:rPr>
              <a:t>diferentes</a:t>
            </a:r>
            <a:r>
              <a:rPr dirty="0" sz="22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3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esta</a:t>
            </a:r>
            <a:r>
              <a:rPr dirty="0" sz="22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dirty="0" sz="22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 b="1">
                <a:solidFill>
                  <a:srgbClr val="FFFFFF"/>
                </a:solidFill>
                <a:latin typeface="Tahoma"/>
                <a:cs typeface="Tahoma"/>
              </a:rPr>
              <a:t>debe</a:t>
            </a:r>
            <a:r>
              <a:rPr dirty="0" sz="22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5" b="1">
                <a:solidFill>
                  <a:srgbClr val="FFFFFF"/>
                </a:solidFill>
                <a:latin typeface="Tahoma"/>
                <a:cs typeface="Tahoma"/>
              </a:rPr>
              <a:t>utilizar </a:t>
            </a:r>
            <a:r>
              <a:rPr dirty="0" sz="2200" spc="-55" b="1">
                <a:solidFill>
                  <a:srgbClr val="FFFFFF"/>
                </a:solidFill>
                <a:latin typeface="Tahoma"/>
                <a:cs typeface="Tahoma"/>
              </a:rPr>
              <a:t>un </a:t>
            </a:r>
            <a:r>
              <a:rPr dirty="0" sz="2200" spc="-45" b="1">
                <a:solidFill>
                  <a:srgbClr val="FFFFFF"/>
                </a:solidFill>
                <a:latin typeface="Tahoma"/>
                <a:cs typeface="Tahoma"/>
              </a:rPr>
              <a:t>factor</a:t>
            </a:r>
            <a:r>
              <a:rPr dirty="0" sz="220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adicional</a:t>
            </a:r>
            <a:r>
              <a:rPr dirty="0" sz="22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0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algn="ctr" marR="107950">
              <a:lnSpc>
                <a:spcPct val="100000"/>
              </a:lnSpc>
              <a:spcBef>
                <a:spcPts val="1789"/>
              </a:spcBef>
              <a:tabLst>
                <a:tab pos="3242945" algn="l"/>
              </a:tabLst>
            </a:pPr>
            <a:r>
              <a:rPr dirty="0" sz="3050" spc="-5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=2(Rc-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19197" y="5603246"/>
            <a:ext cx="8937625" cy="78930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436245" marR="5080" indent="-424180">
              <a:lnSpc>
                <a:spcPts val="2840"/>
              </a:lnSpc>
              <a:spcBef>
                <a:spcPts val="465"/>
              </a:spcBef>
              <a:tabLst>
                <a:tab pos="1082040" algn="l"/>
                <a:tab pos="2054225" algn="l"/>
                <a:tab pos="3881754" algn="l"/>
                <a:tab pos="4505325" algn="l"/>
                <a:tab pos="5046345" algn="l"/>
                <a:tab pos="6798309" algn="l"/>
                <a:tab pos="7542530" algn="l"/>
              </a:tabLst>
            </a:pP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vías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10" b="1">
                <a:solidFill>
                  <a:srgbClr val="FFFFFF"/>
                </a:solidFill>
                <a:latin typeface="Tahoma"/>
                <a:cs typeface="Tahoma"/>
              </a:rPr>
              <a:t>terciarias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25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10" b="1">
                <a:solidFill>
                  <a:srgbClr val="FFFFFF"/>
                </a:solidFill>
                <a:latin typeface="Tahoma"/>
                <a:cs typeface="Tahoma"/>
              </a:rPr>
              <a:t>sobreancho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25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-135" b="1">
                <a:solidFill>
                  <a:srgbClr val="FFFFFF"/>
                </a:solidFill>
                <a:latin typeface="Tahoma"/>
                <a:cs typeface="Tahoma"/>
              </a:rPr>
              <a:t>términos </a:t>
            </a:r>
            <a:r>
              <a:rPr dirty="0" sz="2650" spc="-30" b="1">
                <a:solidFill>
                  <a:srgbClr val="FFFFFF"/>
                </a:solidFill>
                <a:latin typeface="Tahoma"/>
                <a:cs typeface="Tahoma"/>
              </a:rPr>
              <a:t>generales,</a:t>
            </a:r>
            <a:r>
              <a:rPr dirty="0" sz="2650" spc="-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65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114" b="1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dirty="0" sz="26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10" b="1">
                <a:solidFill>
                  <a:srgbClr val="FFFFFF"/>
                </a:solidFill>
                <a:latin typeface="Tahoma"/>
                <a:cs typeface="Tahoma"/>
              </a:rPr>
              <a:t>camión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650" spc="7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65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dos</a:t>
            </a:r>
            <a:r>
              <a:rPr dirty="0" sz="26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45" b="1">
                <a:solidFill>
                  <a:srgbClr val="FFFFFF"/>
                </a:solidFill>
                <a:latin typeface="Tahoma"/>
                <a:cs typeface="Tahoma"/>
              </a:rPr>
              <a:t>ejes</a:t>
            </a:r>
            <a:r>
              <a:rPr dirty="0" sz="265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36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65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58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6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25" b="1">
                <a:solidFill>
                  <a:srgbClr val="FFFFFF"/>
                </a:solidFill>
                <a:latin typeface="Tahoma"/>
                <a:cs typeface="Tahoma"/>
              </a:rPr>
              <a:t>8m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17491" y="6487667"/>
            <a:ext cx="1504187" cy="104546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53283" y="2727960"/>
            <a:ext cx="4710683" cy="97078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7661" y="614933"/>
            <a:ext cx="6310883" cy="387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5099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90"/>
              </a:spcBef>
            </a:pPr>
            <a:r>
              <a:rPr dirty="0" sz="2650" spc="-175"/>
              <a:t>VEHICULOS</a:t>
            </a:r>
            <a:r>
              <a:rPr dirty="0" sz="2650" spc="-10"/>
              <a:t> </a:t>
            </a:r>
            <a:r>
              <a:rPr dirty="0" sz="2650" spc="-150"/>
              <a:t>ARTICULADOS</a:t>
            </a:r>
            <a:endParaRPr sz="26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615" y="2382012"/>
            <a:ext cx="9378696" cy="41849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7661" y="614933"/>
            <a:ext cx="6310883" cy="387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5099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90"/>
              </a:spcBef>
            </a:pPr>
            <a:r>
              <a:rPr dirty="0" sz="2650" spc="-175"/>
              <a:t>VEHICULOS</a:t>
            </a:r>
            <a:r>
              <a:rPr dirty="0" sz="2650" spc="-10"/>
              <a:t> </a:t>
            </a:r>
            <a:r>
              <a:rPr dirty="0" sz="2650" spc="-150"/>
              <a:t>ARTICULADOS</a:t>
            </a:r>
            <a:endParaRPr sz="2650"/>
          </a:p>
        </p:txBody>
      </p:sp>
      <p:sp>
        <p:nvSpPr>
          <p:cNvPr id="4" name="object 4" descr=""/>
          <p:cNvSpPr txBox="1"/>
          <p:nvPr/>
        </p:nvSpPr>
        <p:spPr>
          <a:xfrm>
            <a:off x="523781" y="2472926"/>
            <a:ext cx="7539355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75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60" b="1">
                <a:solidFill>
                  <a:srgbClr val="FFFFFF"/>
                </a:solidFill>
                <a:latin typeface="Tahoma"/>
                <a:cs typeface="Tahoma"/>
              </a:rPr>
              <a:t>expresión</a:t>
            </a: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recomendada</a:t>
            </a:r>
            <a:r>
              <a:rPr dirty="0" sz="2650" spc="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25" b="1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6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110" b="1">
                <a:solidFill>
                  <a:srgbClr val="FFFFFF"/>
                </a:solidFill>
                <a:latin typeface="Tahoma"/>
                <a:cs typeface="Tahoma"/>
              </a:rPr>
              <a:t>AASHTO</a:t>
            </a:r>
            <a:r>
              <a:rPr dirty="0" sz="265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650" spc="-25" b="1">
                <a:solidFill>
                  <a:srgbClr val="FFFFFF"/>
                </a:solidFill>
                <a:latin typeface="Tahoma"/>
                <a:cs typeface="Tahoma"/>
              </a:rPr>
              <a:t>es: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391" y="3649979"/>
            <a:ext cx="8302751" cy="293065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910" y="621029"/>
            <a:ext cx="6310883" cy="3870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726" rIns="0" bIns="0" rtlCol="0" vert="horz">
            <a:spAutoFit/>
          </a:bodyPr>
          <a:lstStyle/>
          <a:p>
            <a:pPr marL="1569720">
              <a:lnSpc>
                <a:spcPct val="100000"/>
              </a:lnSpc>
              <a:spcBef>
                <a:spcPts val="90"/>
              </a:spcBef>
            </a:pPr>
            <a:r>
              <a:rPr dirty="0" sz="2650">
                <a:solidFill>
                  <a:srgbClr val="FFFFFF"/>
                </a:solidFill>
              </a:rPr>
              <a:t>Ancho</a:t>
            </a:r>
            <a:r>
              <a:rPr dirty="0" sz="2650" spc="-30">
                <a:solidFill>
                  <a:srgbClr val="FFFFFF"/>
                </a:solidFill>
              </a:rPr>
              <a:t> </a:t>
            </a:r>
            <a:r>
              <a:rPr dirty="0" sz="2650" spc="85">
                <a:solidFill>
                  <a:srgbClr val="FFFFFF"/>
                </a:solidFill>
              </a:rPr>
              <a:t>de</a:t>
            </a:r>
            <a:r>
              <a:rPr dirty="0" sz="2650" spc="-25">
                <a:solidFill>
                  <a:srgbClr val="FFFFFF"/>
                </a:solidFill>
              </a:rPr>
              <a:t> </a:t>
            </a:r>
            <a:r>
              <a:rPr dirty="0" sz="2650">
                <a:solidFill>
                  <a:srgbClr val="FFFFFF"/>
                </a:solidFill>
              </a:rPr>
              <a:t>la</a:t>
            </a:r>
            <a:r>
              <a:rPr dirty="0" sz="2650" spc="-25">
                <a:solidFill>
                  <a:srgbClr val="FFFFFF"/>
                </a:solidFill>
              </a:rPr>
              <a:t> </a:t>
            </a:r>
            <a:r>
              <a:rPr dirty="0" sz="2650" spc="55">
                <a:solidFill>
                  <a:srgbClr val="FFFFFF"/>
                </a:solidFill>
              </a:rPr>
              <a:t>calzada</a:t>
            </a:r>
            <a:r>
              <a:rPr dirty="0" sz="2650" spc="5">
                <a:solidFill>
                  <a:srgbClr val="FFFFFF"/>
                </a:solidFill>
              </a:rPr>
              <a:t> </a:t>
            </a:r>
            <a:r>
              <a:rPr dirty="0" sz="2650">
                <a:solidFill>
                  <a:srgbClr val="FFFFFF"/>
                </a:solidFill>
              </a:rPr>
              <a:t>en</a:t>
            </a:r>
            <a:r>
              <a:rPr dirty="0" sz="2650" spc="-25">
                <a:solidFill>
                  <a:srgbClr val="FFFFFF"/>
                </a:solidFill>
              </a:rPr>
              <a:t> </a:t>
            </a:r>
            <a:r>
              <a:rPr dirty="0" sz="2650">
                <a:solidFill>
                  <a:srgbClr val="FFFFFF"/>
                </a:solidFill>
              </a:rPr>
              <a:t>curva</a:t>
            </a:r>
            <a:r>
              <a:rPr dirty="0" sz="2650" spc="-25">
                <a:solidFill>
                  <a:srgbClr val="FFFFFF"/>
                </a:solidFill>
              </a:rPr>
              <a:t> </a:t>
            </a:r>
            <a:r>
              <a:rPr dirty="0" sz="2650" spc="-585">
                <a:solidFill>
                  <a:srgbClr val="FFFFFF"/>
                </a:solidFill>
              </a:rPr>
              <a:t>=</a:t>
            </a:r>
            <a:r>
              <a:rPr dirty="0" sz="2650">
                <a:solidFill>
                  <a:srgbClr val="FFFFFF"/>
                </a:solidFill>
              </a:rPr>
              <a:t> </a:t>
            </a:r>
            <a:r>
              <a:rPr dirty="0" sz="2650" spc="175">
                <a:solidFill>
                  <a:srgbClr val="FFFFFF"/>
                </a:solidFill>
              </a:rPr>
              <a:t>Ac</a:t>
            </a:r>
            <a:endParaRPr sz="2650"/>
          </a:p>
        </p:txBody>
      </p:sp>
      <p:grpSp>
        <p:nvGrpSpPr>
          <p:cNvPr id="4" name="object 4" descr=""/>
          <p:cNvGrpSpPr/>
          <p:nvPr/>
        </p:nvGrpSpPr>
        <p:grpSpPr>
          <a:xfrm>
            <a:off x="832104" y="1988820"/>
            <a:ext cx="7714615" cy="5457825"/>
            <a:chOff x="832104" y="1988820"/>
            <a:chExt cx="7714615" cy="545782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9276" y="1988820"/>
              <a:ext cx="4666488" cy="8122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104" y="6138672"/>
              <a:ext cx="7714487" cy="13075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832" y="4488180"/>
              <a:ext cx="6400800" cy="62788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091" y="2895599"/>
              <a:ext cx="5312663" cy="15179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0091" y="5126735"/>
              <a:ext cx="5259323" cy="879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7661" y="614933"/>
              <a:ext cx="6310883" cy="3870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6" y="1999488"/>
              <a:ext cx="9396984" cy="5289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3130" y="450341"/>
              <a:ext cx="5609844" cy="3444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20" y="1475232"/>
              <a:ext cx="3808475" cy="60045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856" y="2343911"/>
              <a:ext cx="4782311" cy="7299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976" y="3694176"/>
              <a:ext cx="5175503" cy="11917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7044" y="6449567"/>
              <a:ext cx="1821179" cy="10835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71" y="925068"/>
              <a:ext cx="6073139" cy="11734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82696"/>
              <a:ext cx="6315455" cy="4907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71" y="4914900"/>
              <a:ext cx="5996939" cy="63550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119" y="5580888"/>
              <a:ext cx="5824728" cy="809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615" y="481584"/>
              <a:ext cx="9380219" cy="688695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483108"/>
              <a:ext cx="3204972" cy="2478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273" y="500634"/>
            <a:ext cx="7504175" cy="501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552" y="1221778"/>
            <a:ext cx="9225915" cy="49593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254" b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-22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45" b="0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3050" spc="-20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90" b="0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3050" spc="-21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5" b="0">
                <a:solidFill>
                  <a:srgbClr val="FFFFFF"/>
                </a:solidFill>
                <a:latin typeface="Verdana"/>
                <a:cs typeface="Verdana"/>
              </a:rPr>
              <a:t>desarrollarse</a:t>
            </a:r>
            <a:r>
              <a:rPr dirty="0" sz="3050" spc="-18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 b="0">
                <a:solidFill>
                  <a:srgbClr val="FFFFFF"/>
                </a:solidFill>
                <a:latin typeface="Verdana"/>
                <a:cs typeface="Verdana"/>
              </a:rPr>
              <a:t>gradualmente</a:t>
            </a:r>
            <a:endParaRPr sz="30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60" y="1827275"/>
            <a:ext cx="8871203" cy="5702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857" y="407670"/>
            <a:ext cx="4945380" cy="40843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390" y="1203640"/>
            <a:ext cx="8807450" cy="565404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48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254" b="1">
                <a:solidFill>
                  <a:srgbClr val="FF2AD8"/>
                </a:solidFill>
                <a:latin typeface="Tahoma"/>
                <a:cs typeface="Tahoma"/>
              </a:rPr>
              <a:t>CARRETERAS</a:t>
            </a:r>
            <a:r>
              <a:rPr dirty="0" sz="3300" spc="-4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315" b="1">
                <a:solidFill>
                  <a:srgbClr val="FF2AD8"/>
                </a:solidFill>
                <a:latin typeface="Tahoma"/>
                <a:cs typeface="Tahoma"/>
              </a:rPr>
              <a:t>PRIMARIAS</a:t>
            </a:r>
            <a:r>
              <a:rPr dirty="0" sz="3300" spc="-4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2AD8"/>
                </a:solidFill>
                <a:latin typeface="Tahoma"/>
                <a:cs typeface="Tahoma"/>
              </a:rPr>
              <a:t>Y</a:t>
            </a:r>
            <a:r>
              <a:rPr dirty="0" sz="3300" spc="-18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85" b="1">
                <a:solidFill>
                  <a:srgbClr val="FF2AD8"/>
                </a:solidFill>
                <a:latin typeface="Tahoma"/>
                <a:cs typeface="Tahoma"/>
              </a:rPr>
              <a:t>SECUNDARIAS</a:t>
            </a:r>
            <a:endParaRPr sz="330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38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Max</a:t>
            </a:r>
            <a:r>
              <a:rPr dirty="0" sz="3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70">
                <a:solidFill>
                  <a:srgbClr val="FFFFFF"/>
                </a:solidFill>
                <a:latin typeface="Verdana"/>
                <a:cs typeface="Verdana"/>
              </a:rPr>
              <a:t>8%</a:t>
            </a:r>
            <a:endParaRPr sz="3300">
              <a:latin typeface="Verdana"/>
              <a:cs typeface="Verdana"/>
            </a:endParaRPr>
          </a:p>
          <a:p>
            <a:pPr algn="just" marL="12700" marR="5080">
              <a:lnSpc>
                <a:spcPts val="3560"/>
              </a:lnSpc>
              <a:spcBef>
                <a:spcPts val="850"/>
              </a:spcBef>
            </a:pPr>
            <a:r>
              <a:rPr dirty="0" sz="3300" spc="6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300" spc="7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Verdana"/>
                <a:cs typeface="Verdana"/>
              </a:rPr>
              <a:t>incomoda</a:t>
            </a:r>
            <a:r>
              <a:rPr dirty="0" sz="3300" spc="7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7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vehículos</a:t>
            </a:r>
            <a:r>
              <a:rPr dirty="0" sz="3300" spc="7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300" spc="7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viajan</a:t>
            </a:r>
            <a:r>
              <a:rPr dirty="0" sz="3300" spc="7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204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velocidades</a:t>
            </a:r>
            <a:r>
              <a:rPr dirty="0" sz="33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menores,</a:t>
            </a:r>
            <a:r>
              <a:rPr dirty="0" sz="33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3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alto</a:t>
            </a:r>
            <a:r>
              <a:rPr dirty="0" sz="3300" spc="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potencial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volcamiento.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30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 spc="-215" b="1">
                <a:solidFill>
                  <a:srgbClr val="FF2AD8"/>
                </a:solidFill>
                <a:latin typeface="Tahoma"/>
                <a:cs typeface="Tahoma"/>
              </a:rPr>
              <a:t>CARRETERAS</a:t>
            </a:r>
            <a:r>
              <a:rPr dirty="0" sz="3050" spc="-1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050" spc="-275" b="1">
                <a:solidFill>
                  <a:srgbClr val="FF2AD8"/>
                </a:solidFill>
                <a:latin typeface="Tahoma"/>
                <a:cs typeface="Tahoma"/>
              </a:rPr>
              <a:t>TERCIARIAS</a:t>
            </a:r>
            <a:endParaRPr sz="30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25"/>
              </a:spcBef>
            </a:pP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Max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20">
                <a:solidFill>
                  <a:srgbClr val="FFFFFF"/>
                </a:solidFill>
                <a:latin typeface="Verdana"/>
                <a:cs typeface="Verdana"/>
              </a:rPr>
              <a:t>6%</a:t>
            </a:r>
            <a:endParaRPr sz="3050">
              <a:latin typeface="Verdana"/>
              <a:cs typeface="Verdana"/>
            </a:endParaRPr>
          </a:p>
          <a:p>
            <a:pPr algn="just" marL="12700" marR="5715">
              <a:lnSpc>
                <a:spcPct val="80900"/>
              </a:lnSpc>
              <a:spcBef>
                <a:spcPts val="735"/>
              </a:spcBef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Especialmente</a:t>
            </a:r>
            <a:r>
              <a:rPr dirty="0" sz="3050" spc="5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5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terreno</a:t>
            </a:r>
            <a:r>
              <a:rPr dirty="0" sz="3050" spc="5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montañoso</a:t>
            </a:r>
            <a:r>
              <a:rPr dirty="0" sz="3050" spc="5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3050" spc="95">
                <a:solidFill>
                  <a:srgbClr val="FFFFFF"/>
                </a:solidFill>
                <a:latin typeface="Verdana"/>
                <a:cs typeface="Verdana"/>
              </a:rPr>
              <a:t>escarpado</a:t>
            </a:r>
            <a:r>
              <a:rPr dirty="0" sz="305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35">
                <a:solidFill>
                  <a:srgbClr val="FFFFFF"/>
                </a:solidFill>
                <a:latin typeface="Verdana"/>
                <a:cs typeface="Verdana"/>
              </a:rPr>
              <a:t>donde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05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05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disponen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0">
                <a:solidFill>
                  <a:srgbClr val="FFFFFF"/>
                </a:solidFill>
                <a:latin typeface="Verdana"/>
                <a:cs typeface="Verdana"/>
              </a:rPr>
              <a:t>largos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tramos</a:t>
            </a:r>
            <a:r>
              <a:rPr dirty="0" sz="3050" spc="61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8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desarrollo</a:t>
            </a:r>
            <a:r>
              <a:rPr dirty="0" sz="3050" spc="6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-70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entretangencias.</a:t>
            </a:r>
            <a:endParaRPr sz="3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769" y="163830"/>
              <a:ext cx="7504175" cy="5013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773614" y="6871716"/>
              <a:ext cx="243840" cy="303530"/>
            </a:xfrm>
            <a:custGeom>
              <a:avLst/>
              <a:gdLst/>
              <a:ahLst/>
              <a:cxnLst/>
              <a:rect l="l" t="t" r="r" b="b"/>
              <a:pathLst>
                <a:path w="243839" h="303529">
                  <a:moveTo>
                    <a:pt x="84200" y="303275"/>
                  </a:moveTo>
                  <a:lnTo>
                    <a:pt x="42195" y="299846"/>
                  </a:lnTo>
                  <a:lnTo>
                    <a:pt x="0" y="290036"/>
                  </a:lnTo>
                  <a:lnTo>
                    <a:pt x="13525" y="227075"/>
                  </a:lnTo>
                  <a:lnTo>
                    <a:pt x="42100" y="227075"/>
                  </a:lnTo>
                  <a:lnTo>
                    <a:pt x="42741" y="236200"/>
                  </a:lnTo>
                  <a:lnTo>
                    <a:pt x="43945" y="244280"/>
                  </a:lnTo>
                  <a:lnTo>
                    <a:pt x="67987" y="274849"/>
                  </a:lnTo>
                  <a:lnTo>
                    <a:pt x="88106" y="277367"/>
                  </a:lnTo>
                  <a:lnTo>
                    <a:pt x="99354" y="276583"/>
                  </a:lnTo>
                  <a:lnTo>
                    <a:pt x="135921" y="247935"/>
                  </a:lnTo>
                  <a:lnTo>
                    <a:pt x="139350" y="226409"/>
                  </a:lnTo>
                  <a:lnTo>
                    <a:pt x="139350" y="218217"/>
                  </a:lnTo>
                  <a:lnTo>
                    <a:pt x="116215" y="180979"/>
                  </a:lnTo>
                  <a:lnTo>
                    <a:pt x="90296" y="160686"/>
                  </a:lnTo>
                  <a:lnTo>
                    <a:pt x="80565" y="152900"/>
                  </a:lnTo>
                  <a:lnTo>
                    <a:pt x="54334" y="117627"/>
                  </a:lnTo>
                  <a:lnTo>
                    <a:pt x="48386" y="88106"/>
                  </a:lnTo>
                  <a:lnTo>
                    <a:pt x="48851" y="79569"/>
                  </a:lnTo>
                  <a:lnTo>
                    <a:pt x="65020" y="38885"/>
                  </a:lnTo>
                  <a:lnTo>
                    <a:pt x="103762" y="10310"/>
                  </a:lnTo>
                  <a:lnTo>
                    <a:pt x="151483" y="465"/>
                  </a:lnTo>
                  <a:lnTo>
                    <a:pt x="165734" y="0"/>
                  </a:lnTo>
                  <a:lnTo>
                    <a:pt x="176434" y="197"/>
                  </a:lnTo>
                  <a:lnTo>
                    <a:pt x="215050" y="3808"/>
                  </a:lnTo>
                  <a:lnTo>
                    <a:pt x="243554" y="10572"/>
                  </a:lnTo>
                  <a:lnTo>
                    <a:pt x="230219" y="73151"/>
                  </a:lnTo>
                  <a:lnTo>
                    <a:pt x="201644" y="73151"/>
                  </a:lnTo>
                  <a:lnTo>
                    <a:pt x="200999" y="61796"/>
                  </a:lnTo>
                  <a:lnTo>
                    <a:pt x="199203" y="52030"/>
                  </a:lnTo>
                  <a:lnTo>
                    <a:pt x="161734" y="25907"/>
                  </a:lnTo>
                  <a:lnTo>
                    <a:pt x="150910" y="26731"/>
                  </a:lnTo>
                  <a:lnTo>
                    <a:pt x="115645" y="52851"/>
                  </a:lnTo>
                  <a:lnTo>
                    <a:pt x="112299" y="71913"/>
                  </a:lnTo>
                  <a:lnTo>
                    <a:pt x="112960" y="79503"/>
                  </a:lnTo>
                  <a:lnTo>
                    <a:pt x="136147" y="114859"/>
                  </a:lnTo>
                  <a:lnTo>
                    <a:pt x="163941" y="136749"/>
                  </a:lnTo>
                  <a:lnTo>
                    <a:pt x="171985" y="143375"/>
                  </a:lnTo>
                  <a:lnTo>
                    <a:pt x="197494" y="173276"/>
                  </a:lnTo>
                  <a:lnTo>
                    <a:pt x="205644" y="208692"/>
                  </a:lnTo>
                  <a:lnTo>
                    <a:pt x="205105" y="218516"/>
                  </a:lnTo>
                  <a:lnTo>
                    <a:pt x="192079" y="255595"/>
                  </a:lnTo>
                  <a:lnTo>
                    <a:pt x="164277" y="283862"/>
                  </a:lnTo>
                  <a:lnTo>
                    <a:pt x="126045" y="299739"/>
                  </a:lnTo>
                  <a:lnTo>
                    <a:pt x="99756" y="302883"/>
                  </a:lnTo>
                  <a:lnTo>
                    <a:pt x="84200" y="303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7169" y="7101840"/>
              <a:ext cx="181752" cy="2301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276814" y="6676656"/>
              <a:ext cx="1188720" cy="736600"/>
            </a:xfrm>
            <a:custGeom>
              <a:avLst/>
              <a:gdLst/>
              <a:ahLst/>
              <a:cxnLst/>
              <a:rect l="l" t="t" r="r" b="b"/>
              <a:pathLst>
                <a:path w="1188720" h="736600">
                  <a:moveTo>
                    <a:pt x="268605" y="399275"/>
                  </a:moveTo>
                  <a:lnTo>
                    <a:pt x="0" y="399275"/>
                  </a:lnTo>
                  <a:lnTo>
                    <a:pt x="0" y="428231"/>
                  </a:lnTo>
                  <a:lnTo>
                    <a:pt x="268605" y="428231"/>
                  </a:lnTo>
                  <a:lnTo>
                    <a:pt x="268605" y="399275"/>
                  </a:lnTo>
                  <a:close/>
                </a:path>
                <a:path w="1188720" h="736600">
                  <a:moveTo>
                    <a:pt x="268605" y="306311"/>
                  </a:moveTo>
                  <a:lnTo>
                    <a:pt x="0" y="306311"/>
                  </a:lnTo>
                  <a:lnTo>
                    <a:pt x="0" y="335267"/>
                  </a:lnTo>
                  <a:lnTo>
                    <a:pt x="268605" y="335267"/>
                  </a:lnTo>
                  <a:lnTo>
                    <a:pt x="268605" y="306311"/>
                  </a:lnTo>
                  <a:close/>
                </a:path>
                <a:path w="1188720" h="736600">
                  <a:moveTo>
                    <a:pt x="627418" y="16764"/>
                  </a:moveTo>
                  <a:lnTo>
                    <a:pt x="586714" y="22263"/>
                  </a:lnTo>
                  <a:lnTo>
                    <a:pt x="555980" y="52387"/>
                  </a:lnTo>
                  <a:lnTo>
                    <a:pt x="528942" y="90220"/>
                  </a:lnTo>
                  <a:lnTo>
                    <a:pt x="505498" y="135636"/>
                  </a:lnTo>
                  <a:lnTo>
                    <a:pt x="489775" y="176403"/>
                  </a:lnTo>
                  <a:lnTo>
                    <a:pt x="477431" y="220027"/>
                  </a:lnTo>
                  <a:lnTo>
                    <a:pt x="468515" y="266420"/>
                  </a:lnTo>
                  <a:lnTo>
                    <a:pt x="463118" y="315531"/>
                  </a:lnTo>
                  <a:lnTo>
                    <a:pt x="461302" y="367284"/>
                  </a:lnTo>
                  <a:lnTo>
                    <a:pt x="461352" y="368808"/>
                  </a:lnTo>
                  <a:lnTo>
                    <a:pt x="463118" y="419036"/>
                  </a:lnTo>
                  <a:lnTo>
                    <a:pt x="468515" y="468223"/>
                  </a:lnTo>
                  <a:lnTo>
                    <a:pt x="477431" y="514858"/>
                  </a:lnTo>
                  <a:lnTo>
                    <a:pt x="489775" y="558939"/>
                  </a:lnTo>
                  <a:lnTo>
                    <a:pt x="505498" y="600456"/>
                  </a:lnTo>
                  <a:lnTo>
                    <a:pt x="528942" y="645858"/>
                  </a:lnTo>
                  <a:lnTo>
                    <a:pt x="555980" y="683704"/>
                  </a:lnTo>
                  <a:lnTo>
                    <a:pt x="586714" y="713816"/>
                  </a:lnTo>
                  <a:lnTo>
                    <a:pt x="621322" y="736092"/>
                  </a:lnTo>
                  <a:lnTo>
                    <a:pt x="627418" y="719328"/>
                  </a:lnTo>
                  <a:lnTo>
                    <a:pt x="600265" y="696696"/>
                  </a:lnTo>
                  <a:lnTo>
                    <a:pt x="575983" y="667512"/>
                  </a:lnTo>
                  <a:lnTo>
                    <a:pt x="554545" y="631456"/>
                  </a:lnTo>
                  <a:lnTo>
                    <a:pt x="535978" y="588264"/>
                  </a:lnTo>
                  <a:lnTo>
                    <a:pt x="521970" y="540042"/>
                  </a:lnTo>
                  <a:lnTo>
                    <a:pt x="511975" y="487108"/>
                  </a:lnTo>
                  <a:lnTo>
                    <a:pt x="505968" y="429882"/>
                  </a:lnTo>
                  <a:lnTo>
                    <a:pt x="503974" y="368808"/>
                  </a:lnTo>
                  <a:lnTo>
                    <a:pt x="504012" y="367284"/>
                  </a:lnTo>
                  <a:lnTo>
                    <a:pt x="505993" y="305955"/>
                  </a:lnTo>
                  <a:lnTo>
                    <a:pt x="512165" y="247840"/>
                  </a:lnTo>
                  <a:lnTo>
                    <a:pt x="522617" y="194564"/>
                  </a:lnTo>
                  <a:lnTo>
                    <a:pt x="537502" y="146304"/>
                  </a:lnTo>
                  <a:lnTo>
                    <a:pt x="555193" y="103987"/>
                  </a:lnTo>
                  <a:lnTo>
                    <a:pt x="576173" y="68389"/>
                  </a:lnTo>
                  <a:lnTo>
                    <a:pt x="600290" y="39357"/>
                  </a:lnTo>
                  <a:lnTo>
                    <a:pt x="627418" y="16764"/>
                  </a:lnTo>
                  <a:close/>
                </a:path>
                <a:path w="1188720" h="736600">
                  <a:moveTo>
                    <a:pt x="1188250" y="367284"/>
                  </a:moveTo>
                  <a:lnTo>
                    <a:pt x="1186421" y="315531"/>
                  </a:lnTo>
                  <a:lnTo>
                    <a:pt x="1181023" y="266420"/>
                  </a:lnTo>
                  <a:lnTo>
                    <a:pt x="1172108" y="220027"/>
                  </a:lnTo>
                  <a:lnTo>
                    <a:pt x="1159764" y="176403"/>
                  </a:lnTo>
                  <a:lnTo>
                    <a:pt x="1144054" y="135636"/>
                  </a:lnTo>
                  <a:lnTo>
                    <a:pt x="1121232" y="90220"/>
                  </a:lnTo>
                  <a:lnTo>
                    <a:pt x="1094143" y="52387"/>
                  </a:lnTo>
                  <a:lnTo>
                    <a:pt x="1063040" y="22263"/>
                  </a:lnTo>
                  <a:lnTo>
                    <a:pt x="1028230" y="0"/>
                  </a:lnTo>
                  <a:lnTo>
                    <a:pt x="1022134" y="16764"/>
                  </a:lnTo>
                  <a:lnTo>
                    <a:pt x="1049274" y="39357"/>
                  </a:lnTo>
                  <a:lnTo>
                    <a:pt x="1073569" y="68389"/>
                  </a:lnTo>
                  <a:lnTo>
                    <a:pt x="1094994" y="103987"/>
                  </a:lnTo>
                  <a:lnTo>
                    <a:pt x="1113574" y="146304"/>
                  </a:lnTo>
                  <a:lnTo>
                    <a:pt x="1127569" y="194564"/>
                  </a:lnTo>
                  <a:lnTo>
                    <a:pt x="1137577" y="247840"/>
                  </a:lnTo>
                  <a:lnTo>
                    <a:pt x="1143571" y="305955"/>
                  </a:lnTo>
                  <a:lnTo>
                    <a:pt x="1145578" y="368808"/>
                  </a:lnTo>
                  <a:lnTo>
                    <a:pt x="1143571" y="429882"/>
                  </a:lnTo>
                  <a:lnTo>
                    <a:pt x="1137577" y="487108"/>
                  </a:lnTo>
                  <a:lnTo>
                    <a:pt x="1127569" y="540042"/>
                  </a:lnTo>
                  <a:lnTo>
                    <a:pt x="1113574" y="588264"/>
                  </a:lnTo>
                  <a:lnTo>
                    <a:pt x="1094994" y="631456"/>
                  </a:lnTo>
                  <a:lnTo>
                    <a:pt x="1073569" y="667512"/>
                  </a:lnTo>
                  <a:lnTo>
                    <a:pt x="1022134" y="719328"/>
                  </a:lnTo>
                  <a:lnTo>
                    <a:pt x="1028230" y="736092"/>
                  </a:lnTo>
                  <a:lnTo>
                    <a:pt x="1063040" y="713816"/>
                  </a:lnTo>
                  <a:lnTo>
                    <a:pt x="1094143" y="683704"/>
                  </a:lnTo>
                  <a:lnTo>
                    <a:pt x="1121232" y="645858"/>
                  </a:lnTo>
                  <a:lnTo>
                    <a:pt x="1144054" y="600456"/>
                  </a:lnTo>
                  <a:lnTo>
                    <a:pt x="1159764" y="558939"/>
                  </a:lnTo>
                  <a:lnTo>
                    <a:pt x="1172108" y="514858"/>
                  </a:lnTo>
                  <a:lnTo>
                    <a:pt x="1181023" y="468223"/>
                  </a:lnTo>
                  <a:lnTo>
                    <a:pt x="1186421" y="419036"/>
                  </a:lnTo>
                  <a:lnTo>
                    <a:pt x="1188250" y="367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0044" y="6659879"/>
              <a:ext cx="327883" cy="3413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7476" y="7178040"/>
              <a:ext cx="161925" cy="21793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167" y="7301483"/>
              <a:ext cx="93249" cy="16306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919471" y="7030211"/>
              <a:ext cx="364490" cy="29209"/>
            </a:xfrm>
            <a:custGeom>
              <a:avLst/>
              <a:gdLst/>
              <a:ahLst/>
              <a:cxnLst/>
              <a:rect l="l" t="t" r="r" b="b"/>
              <a:pathLst>
                <a:path w="364489" h="29209">
                  <a:moveTo>
                    <a:pt x="364235" y="28955"/>
                  </a:moveTo>
                  <a:lnTo>
                    <a:pt x="0" y="28955"/>
                  </a:lnTo>
                  <a:lnTo>
                    <a:pt x="0" y="0"/>
                  </a:lnTo>
                  <a:lnTo>
                    <a:pt x="364235" y="0"/>
                  </a:lnTo>
                  <a:lnTo>
                    <a:pt x="364235" y="289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5153" y="5635300"/>
            <a:ext cx="8649970" cy="1638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3050" spc="-4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050" spc="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sobrancho</a:t>
            </a:r>
            <a:r>
              <a:rPr dirty="0" sz="305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305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cualquier</a:t>
            </a:r>
            <a:r>
              <a:rPr dirty="0" sz="305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punto</a:t>
            </a:r>
            <a:r>
              <a:rPr dirty="0" sz="3050" spc="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80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05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5" b="1">
                <a:solidFill>
                  <a:srgbClr val="FFFFFF"/>
                </a:solidFill>
                <a:latin typeface="Tahoma"/>
                <a:cs typeface="Tahoma"/>
              </a:rPr>
              <a:t>situado</a:t>
            </a:r>
            <a:r>
              <a:rPr dirty="0" sz="3050" spc="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150" b="1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dirty="0" sz="305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distancia</a:t>
            </a:r>
            <a:r>
              <a:rPr dirty="0" sz="305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20" b="1">
                <a:solidFill>
                  <a:srgbClr val="FFFFFF"/>
                </a:solidFill>
                <a:latin typeface="Tahoma"/>
                <a:cs typeface="Tahoma"/>
              </a:rPr>
              <a:t>Lp</a:t>
            </a:r>
            <a:r>
              <a:rPr dirty="0" sz="3050" spc="-1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55" b="1">
                <a:solidFill>
                  <a:srgbClr val="FFFFFF"/>
                </a:solidFill>
                <a:latin typeface="Tahoma"/>
                <a:cs typeface="Tahoma"/>
              </a:rPr>
              <a:t>desde</a:t>
            </a:r>
            <a:r>
              <a:rPr dirty="0" sz="305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050" spc="-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20" b="1">
                <a:solidFill>
                  <a:srgbClr val="FFFFFF"/>
                </a:solidFill>
                <a:latin typeface="Tahoma"/>
                <a:cs typeface="Tahoma"/>
              </a:rPr>
              <a:t>inicio</a:t>
            </a:r>
            <a:r>
              <a:rPr dirty="0" sz="3050" spc="-1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FF"/>
                </a:solidFill>
                <a:latin typeface="Tahoma"/>
                <a:cs typeface="Tahoma"/>
              </a:rPr>
              <a:t>será:</a:t>
            </a:r>
            <a:endParaRPr sz="3050">
              <a:latin typeface="Tahoma"/>
              <a:cs typeface="Tahoma"/>
            </a:endParaRPr>
          </a:p>
          <a:p>
            <a:pPr algn="ctr" marL="1360805">
              <a:lnSpc>
                <a:spcPct val="100000"/>
              </a:lnSpc>
              <a:spcBef>
                <a:spcPts val="1110"/>
              </a:spcBef>
            </a:pPr>
            <a:r>
              <a:rPr dirty="0" sz="3500" spc="-45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7591" y="856487"/>
            <a:ext cx="7138415" cy="467563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7046" y="436626"/>
            <a:ext cx="2766060" cy="42976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02319" y="969259"/>
            <a:ext cx="9019540" cy="603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33170">
              <a:lnSpc>
                <a:spcPct val="121100"/>
              </a:lnSpc>
              <a:spcBef>
                <a:spcPts val="100"/>
              </a:spcBef>
            </a:pP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Carretera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secundaria,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Verdana"/>
                <a:cs typeface="Verdana"/>
              </a:rPr>
              <a:t>terreno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ondulado.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Angulo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2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deflexión</a:t>
            </a:r>
            <a:r>
              <a:rPr dirty="0" sz="30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principal:</a:t>
            </a:r>
            <a:r>
              <a:rPr dirty="0" sz="3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137</a:t>
            </a:r>
            <a:r>
              <a:rPr dirty="0" sz="3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430">
                <a:solidFill>
                  <a:srgbClr val="FFFFFF"/>
                </a:solidFill>
                <a:latin typeface="Verdana"/>
                <a:cs typeface="Verdana"/>
              </a:rPr>
              <a:t>°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D 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Rc=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73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3050" spc="114">
                <a:solidFill>
                  <a:srgbClr val="FFFFFF"/>
                </a:solidFill>
                <a:latin typeface="Verdana"/>
                <a:cs typeface="Verdana"/>
              </a:rPr>
              <a:t>Ve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50Km/h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3050" spc="-35">
                <a:solidFill>
                  <a:srgbClr val="FFFFFF"/>
                </a:solidFill>
                <a:latin typeface="Verdana"/>
                <a:cs typeface="Verdana"/>
              </a:rPr>
              <a:t>Vehiculo: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Camión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Verdana"/>
                <a:cs typeface="Verdana"/>
              </a:rPr>
              <a:t>ejes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050" spc="-10" b="1">
                <a:solidFill>
                  <a:srgbClr val="FFFF00"/>
                </a:solidFill>
                <a:latin typeface="Tahoma"/>
                <a:cs typeface="Tahoma"/>
              </a:rPr>
              <a:t>CALCULAR:</a:t>
            </a:r>
            <a:endParaRPr sz="3050">
              <a:latin typeface="Tahoma"/>
              <a:cs typeface="Tahoma"/>
            </a:endParaRPr>
          </a:p>
          <a:p>
            <a:pPr marL="577850" marR="5080" indent="-565785">
              <a:lnSpc>
                <a:spcPct val="101000"/>
              </a:lnSpc>
              <a:spcBef>
                <a:spcPts val="720"/>
              </a:spcBef>
              <a:buClr>
                <a:srgbClr val="FF388C"/>
              </a:buClr>
              <a:buSzPct val="80327"/>
              <a:buAutoNum type="arabicPeriod"/>
              <a:tabLst>
                <a:tab pos="577850" algn="l"/>
                <a:tab pos="1106805" algn="l"/>
                <a:tab pos="3652520" algn="l"/>
                <a:tab pos="5767705" algn="l"/>
                <a:tab pos="6930390" algn="l"/>
                <a:tab pos="7506334" algn="l"/>
                <a:tab pos="8481695" algn="l"/>
              </a:tabLst>
            </a:pPr>
            <a:r>
              <a:rPr dirty="0" sz="3050" spc="-28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35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necesario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17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vehículo</a:t>
            </a:r>
            <a:r>
              <a:rPr dirty="0" sz="3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5">
                <a:solidFill>
                  <a:srgbClr val="FFFFFF"/>
                </a:solidFill>
                <a:latin typeface="Verdana"/>
                <a:cs typeface="Verdana"/>
              </a:rPr>
              <a:t>dado.</a:t>
            </a:r>
            <a:endParaRPr sz="3050">
              <a:latin typeface="Verdana"/>
              <a:cs typeface="Verdana"/>
            </a:endParaRPr>
          </a:p>
          <a:p>
            <a:pPr marL="577850" marR="5080" indent="-565785">
              <a:lnSpc>
                <a:spcPct val="101000"/>
              </a:lnSpc>
              <a:spcBef>
                <a:spcPts val="740"/>
              </a:spcBef>
              <a:buClr>
                <a:srgbClr val="FF388C"/>
              </a:buClr>
              <a:buSzPct val="80327"/>
              <a:buAutoNum type="arabicPeriod"/>
              <a:tabLst>
                <a:tab pos="577850" algn="l"/>
              </a:tabLst>
            </a:pP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305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45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30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5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3050" spc="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3050" spc="3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6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20m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75">
                <a:solidFill>
                  <a:srgbClr val="FFFFFF"/>
                </a:solidFill>
                <a:latin typeface="Verdana"/>
                <a:cs typeface="Verdana"/>
              </a:rPr>
              <a:t>desde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su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inicio.</a:t>
            </a:r>
            <a:endParaRPr sz="3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04" y="1589532"/>
            <a:ext cx="8474963" cy="538581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1444" y="670093"/>
            <a:ext cx="304546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105">
                <a:solidFill>
                  <a:srgbClr val="FFFF00"/>
                </a:solidFill>
                <a:latin typeface="Verdana"/>
                <a:cs typeface="Verdana"/>
              </a:rPr>
              <a:t>Acho</a:t>
            </a:r>
            <a:r>
              <a:rPr dirty="0" sz="1950" spc="-114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dirty="0" sz="1950" spc="125">
                <a:solidFill>
                  <a:srgbClr val="FFFF00"/>
                </a:solidFill>
                <a:latin typeface="Verdana"/>
                <a:cs typeface="Verdana"/>
              </a:rPr>
              <a:t>de</a:t>
            </a:r>
            <a:r>
              <a:rPr dirty="0" sz="1950" spc="-125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dirty="0" sz="1950" spc="85">
                <a:solidFill>
                  <a:srgbClr val="FFFF00"/>
                </a:solidFill>
                <a:latin typeface="Verdana"/>
                <a:cs typeface="Verdana"/>
              </a:rPr>
              <a:t>calzada</a:t>
            </a:r>
            <a:r>
              <a:rPr dirty="0" sz="1950" spc="-19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dirty="0" sz="1950" spc="-420">
                <a:solidFill>
                  <a:srgbClr val="FFFF00"/>
                </a:solidFill>
                <a:latin typeface="Verdana"/>
                <a:cs typeface="Verdana"/>
              </a:rPr>
              <a:t>=</a:t>
            </a:r>
            <a:r>
              <a:rPr dirty="0" sz="1950" spc="-114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dirty="0" sz="1950" spc="-100">
                <a:solidFill>
                  <a:srgbClr val="FFFF00"/>
                </a:solidFill>
                <a:latin typeface="Verdana"/>
                <a:cs typeface="Verdana"/>
              </a:rPr>
              <a:t>7,0m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273" y="500634"/>
            <a:ext cx="7504175" cy="501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552" y="1378789"/>
            <a:ext cx="9233535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611505" algn="l"/>
                <a:tab pos="1171575" algn="l"/>
                <a:tab pos="3745229" algn="l"/>
                <a:tab pos="5895340" algn="l"/>
                <a:tab pos="7085965" algn="l"/>
                <a:tab pos="7689215" algn="l"/>
                <a:tab pos="8699500" algn="l"/>
              </a:tabLst>
            </a:pPr>
            <a:r>
              <a:rPr dirty="0" sz="3050" spc="-285" b="0">
                <a:solidFill>
                  <a:srgbClr val="FFFFFF"/>
                </a:solidFill>
                <a:latin typeface="Verdana"/>
                <a:cs typeface="Verdana"/>
              </a:rPr>
              <a:t>1.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95" b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10" b="0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10" b="0">
                <a:solidFill>
                  <a:srgbClr val="FFFFFF"/>
                </a:solidFill>
                <a:latin typeface="Verdana"/>
                <a:cs typeface="Verdana"/>
              </a:rPr>
              <a:t>necesario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55" b="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5" b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0" b="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160" b="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vehículo</a:t>
            </a:r>
            <a:r>
              <a:rPr dirty="0" sz="3050" spc="-17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5" b="0">
                <a:solidFill>
                  <a:srgbClr val="FFFFFF"/>
                </a:solidFill>
                <a:latin typeface="Verdana"/>
                <a:cs typeface="Verdana"/>
              </a:rPr>
              <a:t>dado.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36755" y="2411887"/>
            <a:ext cx="113728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475">
                <a:solidFill>
                  <a:srgbClr val="FFFFFF"/>
                </a:solidFill>
                <a:latin typeface="Verdana"/>
                <a:cs typeface="Verdana"/>
              </a:rPr>
              <a:t>L=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5">
                <a:solidFill>
                  <a:srgbClr val="FFFFFF"/>
                </a:solidFill>
                <a:latin typeface="Verdana"/>
                <a:cs typeface="Verdana"/>
              </a:rPr>
              <a:t>8m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261872" y="3371088"/>
            <a:ext cx="7355205" cy="2954020"/>
            <a:chOff x="1261872" y="3371088"/>
            <a:chExt cx="7355205" cy="295402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72" y="5527548"/>
              <a:ext cx="7354823" cy="7970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375" y="3371088"/>
              <a:ext cx="5385816" cy="1399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273" y="500634"/>
            <a:ext cx="7504175" cy="501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243" y="1337553"/>
            <a:ext cx="9328785" cy="852805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90"/>
              </a:spcBef>
            </a:pP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dirty="0" sz="2850" spc="26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9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850" spc="2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9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2850" spc="2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220" b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3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 spc="28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850" spc="3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9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5" b="0">
                <a:solidFill>
                  <a:srgbClr val="FFFFFF"/>
                </a:solidFill>
                <a:latin typeface="Verdana"/>
                <a:cs typeface="Verdana"/>
              </a:rPr>
              <a:t>20m </a:t>
            </a:r>
            <a:r>
              <a:rPr dirty="0" sz="2850" spc="50" b="0">
                <a:solidFill>
                  <a:srgbClr val="FFFFFF"/>
                </a:solidFill>
                <a:latin typeface="Verdana"/>
                <a:cs typeface="Verdana"/>
              </a:rPr>
              <a:t>desde</a:t>
            </a:r>
            <a:r>
              <a:rPr dirty="0" sz="2850" spc="-1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0" b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2850" spc="-1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 b="0">
                <a:solidFill>
                  <a:srgbClr val="FFFFFF"/>
                </a:solidFill>
                <a:latin typeface="Verdana"/>
                <a:cs typeface="Verdana"/>
              </a:rPr>
              <a:t>inicio.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53686" y="2327148"/>
            <a:ext cx="1375410" cy="611505"/>
            <a:chOff x="4353686" y="2327148"/>
            <a:chExt cx="1375410" cy="6115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3686" y="2496312"/>
              <a:ext cx="353895" cy="37642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2970" y="2339352"/>
              <a:ext cx="965835" cy="599440"/>
            </a:xfrm>
            <a:custGeom>
              <a:avLst/>
              <a:gdLst/>
              <a:ahLst/>
              <a:cxnLst/>
              <a:rect l="l" t="t" r="r" b="b"/>
              <a:pathLst>
                <a:path w="965835" h="599439">
                  <a:moveTo>
                    <a:pt x="218122" y="324599"/>
                  </a:moveTo>
                  <a:lnTo>
                    <a:pt x="0" y="324599"/>
                  </a:lnTo>
                  <a:lnTo>
                    <a:pt x="0" y="347459"/>
                  </a:lnTo>
                  <a:lnTo>
                    <a:pt x="218122" y="347459"/>
                  </a:lnTo>
                  <a:lnTo>
                    <a:pt x="218122" y="324599"/>
                  </a:lnTo>
                  <a:close/>
                </a:path>
                <a:path w="965835" h="599439">
                  <a:moveTo>
                    <a:pt x="218122" y="249923"/>
                  </a:moveTo>
                  <a:lnTo>
                    <a:pt x="0" y="249923"/>
                  </a:lnTo>
                  <a:lnTo>
                    <a:pt x="0" y="272783"/>
                  </a:lnTo>
                  <a:lnTo>
                    <a:pt x="218122" y="272783"/>
                  </a:lnTo>
                  <a:lnTo>
                    <a:pt x="218122" y="249923"/>
                  </a:lnTo>
                  <a:close/>
                </a:path>
                <a:path w="965835" h="599439">
                  <a:moveTo>
                    <a:pt x="511594" y="15240"/>
                  </a:moveTo>
                  <a:lnTo>
                    <a:pt x="452539" y="43624"/>
                  </a:lnTo>
                  <a:lnTo>
                    <a:pt x="411010" y="111252"/>
                  </a:lnTo>
                  <a:lnTo>
                    <a:pt x="395884" y="152984"/>
                  </a:lnTo>
                  <a:lnTo>
                    <a:pt x="384911" y="198310"/>
                  </a:lnTo>
                  <a:lnTo>
                    <a:pt x="378218" y="247332"/>
                  </a:lnTo>
                  <a:lnTo>
                    <a:pt x="375958" y="300228"/>
                  </a:lnTo>
                  <a:lnTo>
                    <a:pt x="378218" y="352234"/>
                  </a:lnTo>
                  <a:lnTo>
                    <a:pt x="384911" y="400812"/>
                  </a:lnTo>
                  <a:lnTo>
                    <a:pt x="395884" y="445960"/>
                  </a:lnTo>
                  <a:lnTo>
                    <a:pt x="411010" y="487680"/>
                  </a:lnTo>
                  <a:lnTo>
                    <a:pt x="430479" y="525411"/>
                  </a:lnTo>
                  <a:lnTo>
                    <a:pt x="477443" y="580898"/>
                  </a:lnTo>
                  <a:lnTo>
                    <a:pt x="505498" y="598932"/>
                  </a:lnTo>
                  <a:lnTo>
                    <a:pt x="511594" y="585216"/>
                  </a:lnTo>
                  <a:lnTo>
                    <a:pt x="488988" y="566610"/>
                  </a:lnTo>
                  <a:lnTo>
                    <a:pt x="469112" y="542734"/>
                  </a:lnTo>
                  <a:lnTo>
                    <a:pt x="436918" y="478536"/>
                  </a:lnTo>
                  <a:lnTo>
                    <a:pt x="425792" y="439102"/>
                  </a:lnTo>
                  <a:lnTo>
                    <a:pt x="417677" y="396240"/>
                  </a:lnTo>
                  <a:lnTo>
                    <a:pt x="412699" y="349948"/>
                  </a:lnTo>
                  <a:lnTo>
                    <a:pt x="411010" y="300228"/>
                  </a:lnTo>
                  <a:lnTo>
                    <a:pt x="412699" y="249402"/>
                  </a:lnTo>
                  <a:lnTo>
                    <a:pt x="417677" y="202311"/>
                  </a:lnTo>
                  <a:lnTo>
                    <a:pt x="425792" y="159207"/>
                  </a:lnTo>
                  <a:lnTo>
                    <a:pt x="436918" y="120396"/>
                  </a:lnTo>
                  <a:lnTo>
                    <a:pt x="469112" y="56388"/>
                  </a:lnTo>
                  <a:lnTo>
                    <a:pt x="488988" y="32956"/>
                  </a:lnTo>
                  <a:lnTo>
                    <a:pt x="511594" y="15240"/>
                  </a:lnTo>
                  <a:close/>
                </a:path>
                <a:path w="965835" h="599439">
                  <a:moveTo>
                    <a:pt x="965746" y="300228"/>
                  </a:moveTo>
                  <a:lnTo>
                    <a:pt x="963688" y="247332"/>
                  </a:lnTo>
                  <a:lnTo>
                    <a:pt x="957364" y="198310"/>
                  </a:lnTo>
                  <a:lnTo>
                    <a:pt x="946454" y="152984"/>
                  </a:lnTo>
                  <a:lnTo>
                    <a:pt x="930694" y="111252"/>
                  </a:lnTo>
                  <a:lnTo>
                    <a:pt x="911847" y="74358"/>
                  </a:lnTo>
                  <a:lnTo>
                    <a:pt x="864463" y="18872"/>
                  </a:lnTo>
                  <a:lnTo>
                    <a:pt x="836206" y="0"/>
                  </a:lnTo>
                  <a:lnTo>
                    <a:pt x="831634" y="15240"/>
                  </a:lnTo>
                  <a:lnTo>
                    <a:pt x="853554" y="32956"/>
                  </a:lnTo>
                  <a:lnTo>
                    <a:pt x="873353" y="56388"/>
                  </a:lnTo>
                  <a:lnTo>
                    <a:pt x="904786" y="120396"/>
                  </a:lnTo>
                  <a:lnTo>
                    <a:pt x="916787" y="159207"/>
                  </a:lnTo>
                  <a:lnTo>
                    <a:pt x="925360" y="202311"/>
                  </a:lnTo>
                  <a:lnTo>
                    <a:pt x="930503" y="249402"/>
                  </a:lnTo>
                  <a:lnTo>
                    <a:pt x="932218" y="300228"/>
                  </a:lnTo>
                  <a:lnTo>
                    <a:pt x="930503" y="349948"/>
                  </a:lnTo>
                  <a:lnTo>
                    <a:pt x="925360" y="396240"/>
                  </a:lnTo>
                  <a:lnTo>
                    <a:pt x="916787" y="439102"/>
                  </a:lnTo>
                  <a:lnTo>
                    <a:pt x="904786" y="478536"/>
                  </a:lnTo>
                  <a:lnTo>
                    <a:pt x="873353" y="542734"/>
                  </a:lnTo>
                  <a:lnTo>
                    <a:pt x="831634" y="585216"/>
                  </a:lnTo>
                  <a:lnTo>
                    <a:pt x="836206" y="598932"/>
                  </a:lnTo>
                  <a:lnTo>
                    <a:pt x="889736" y="556450"/>
                  </a:lnTo>
                  <a:lnTo>
                    <a:pt x="911847" y="525411"/>
                  </a:lnTo>
                  <a:lnTo>
                    <a:pt x="930694" y="487680"/>
                  </a:lnTo>
                  <a:lnTo>
                    <a:pt x="946454" y="445960"/>
                  </a:lnTo>
                  <a:lnTo>
                    <a:pt x="957364" y="400812"/>
                  </a:lnTo>
                  <a:lnTo>
                    <a:pt x="963688" y="352234"/>
                  </a:lnTo>
                  <a:lnTo>
                    <a:pt x="963777" y="349948"/>
                  </a:lnTo>
                  <a:lnTo>
                    <a:pt x="965746" y="300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4090" y="2327148"/>
              <a:ext cx="131730" cy="17678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423345" y="2328146"/>
            <a:ext cx="160655" cy="2870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00" spc="-585">
                <a:solidFill>
                  <a:srgbClr val="FFFFFF"/>
                </a:solidFill>
                <a:latin typeface="Times New Roman"/>
                <a:cs typeface="Times New Roman"/>
              </a:rPr>
              <a:t>𝒑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5425" y="2747772"/>
            <a:ext cx="131730" cy="17678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444734" y="2748791"/>
            <a:ext cx="116839" cy="2870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00" spc="-930">
                <a:solidFill>
                  <a:srgbClr val="FFFFFF"/>
                </a:solidFill>
                <a:latin typeface="Times New Roman"/>
                <a:cs typeface="Times New Roman"/>
              </a:rPr>
              <a:t>𝒕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576958" y="2628900"/>
            <a:ext cx="4005579" cy="4425950"/>
            <a:chOff x="1576958" y="2628900"/>
            <a:chExt cx="4005579" cy="4425950"/>
          </a:xfrm>
        </p:grpSpPr>
        <p:sp>
          <p:nvSpPr>
            <p:cNvPr id="12" name="object 12" descr=""/>
            <p:cNvSpPr/>
            <p:nvPr/>
          </p:nvSpPr>
          <p:spPr>
            <a:xfrm>
              <a:off x="5286755" y="2628900"/>
              <a:ext cx="295910" cy="22860"/>
            </a:xfrm>
            <a:custGeom>
              <a:avLst/>
              <a:gdLst/>
              <a:ahLst/>
              <a:cxnLst/>
              <a:rect l="l" t="t" r="r" b="b"/>
              <a:pathLst>
                <a:path w="295910" h="22860">
                  <a:moveTo>
                    <a:pt x="295656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95656" y="0"/>
                  </a:lnTo>
                  <a:lnTo>
                    <a:pt x="295656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958" y="6612635"/>
              <a:ext cx="197738" cy="24841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95259" y="6705612"/>
              <a:ext cx="563245" cy="228600"/>
            </a:xfrm>
            <a:custGeom>
              <a:avLst/>
              <a:gdLst/>
              <a:ahLst/>
              <a:cxnLst/>
              <a:rect l="l" t="t" r="r" b="b"/>
              <a:pathLst>
                <a:path w="563244" h="228600">
                  <a:moveTo>
                    <a:pt x="120396" y="179819"/>
                  </a:moveTo>
                  <a:lnTo>
                    <a:pt x="105156" y="179819"/>
                  </a:lnTo>
                  <a:lnTo>
                    <a:pt x="104203" y="184200"/>
                  </a:lnTo>
                  <a:lnTo>
                    <a:pt x="102870" y="187350"/>
                  </a:lnTo>
                  <a:lnTo>
                    <a:pt x="99822" y="191541"/>
                  </a:lnTo>
                  <a:lnTo>
                    <a:pt x="97637" y="193065"/>
                  </a:lnTo>
                  <a:lnTo>
                    <a:pt x="94970" y="193827"/>
                  </a:lnTo>
                  <a:lnTo>
                    <a:pt x="92303" y="194779"/>
                  </a:lnTo>
                  <a:lnTo>
                    <a:pt x="89230" y="195059"/>
                  </a:lnTo>
                  <a:lnTo>
                    <a:pt x="38100" y="195059"/>
                  </a:lnTo>
                  <a:lnTo>
                    <a:pt x="38100" y="193827"/>
                  </a:lnTo>
                  <a:lnTo>
                    <a:pt x="41719" y="188874"/>
                  </a:lnTo>
                  <a:lnTo>
                    <a:pt x="68580" y="158864"/>
                  </a:lnTo>
                  <a:lnTo>
                    <a:pt x="78638" y="149098"/>
                  </a:lnTo>
                  <a:lnTo>
                    <a:pt x="87109" y="140512"/>
                  </a:lnTo>
                  <a:lnTo>
                    <a:pt x="112115" y="106959"/>
                  </a:lnTo>
                  <a:lnTo>
                    <a:pt x="114592" y="101142"/>
                  </a:lnTo>
                  <a:lnTo>
                    <a:pt x="114642" y="100863"/>
                  </a:lnTo>
                  <a:lnTo>
                    <a:pt x="115824" y="94767"/>
                  </a:lnTo>
                  <a:lnTo>
                    <a:pt x="115824" y="80289"/>
                  </a:lnTo>
                  <a:lnTo>
                    <a:pt x="87236" y="51714"/>
                  </a:lnTo>
                  <a:lnTo>
                    <a:pt x="63055" y="48755"/>
                  </a:lnTo>
                  <a:lnTo>
                    <a:pt x="56146" y="48996"/>
                  </a:lnTo>
                  <a:lnTo>
                    <a:pt x="12852" y="58864"/>
                  </a:lnTo>
                  <a:lnTo>
                    <a:pt x="3048" y="62661"/>
                  </a:lnTo>
                  <a:lnTo>
                    <a:pt x="3048" y="92951"/>
                  </a:lnTo>
                  <a:lnTo>
                    <a:pt x="25908" y="92951"/>
                  </a:lnTo>
                  <a:lnTo>
                    <a:pt x="29705" y="80289"/>
                  </a:lnTo>
                  <a:lnTo>
                    <a:pt x="35267" y="71297"/>
                  </a:lnTo>
                  <a:lnTo>
                    <a:pt x="42684" y="65862"/>
                  </a:lnTo>
                  <a:lnTo>
                    <a:pt x="51917" y="63995"/>
                  </a:lnTo>
                  <a:lnTo>
                    <a:pt x="58762" y="63995"/>
                  </a:lnTo>
                  <a:lnTo>
                    <a:pt x="64579" y="66763"/>
                  </a:lnTo>
                  <a:lnTo>
                    <a:pt x="72682" y="77520"/>
                  </a:lnTo>
                  <a:lnTo>
                    <a:pt x="74676" y="84861"/>
                  </a:lnTo>
                  <a:lnTo>
                    <a:pt x="74637" y="101142"/>
                  </a:lnTo>
                  <a:lnTo>
                    <a:pt x="73533" y="107340"/>
                  </a:lnTo>
                  <a:lnTo>
                    <a:pt x="71158" y="113525"/>
                  </a:lnTo>
                  <a:lnTo>
                    <a:pt x="68770" y="119811"/>
                  </a:lnTo>
                  <a:lnTo>
                    <a:pt x="46151" y="152387"/>
                  </a:lnTo>
                  <a:lnTo>
                    <a:pt x="39725" y="160108"/>
                  </a:lnTo>
                  <a:lnTo>
                    <a:pt x="25996" y="177253"/>
                  </a:lnTo>
                  <a:lnTo>
                    <a:pt x="14795" y="192709"/>
                  </a:lnTo>
                  <a:lnTo>
                    <a:pt x="6134" y="206476"/>
                  </a:lnTo>
                  <a:lnTo>
                    <a:pt x="0" y="218592"/>
                  </a:lnTo>
                  <a:lnTo>
                    <a:pt x="0" y="227063"/>
                  </a:lnTo>
                  <a:lnTo>
                    <a:pt x="117348" y="227063"/>
                  </a:lnTo>
                  <a:lnTo>
                    <a:pt x="119418" y="195059"/>
                  </a:lnTo>
                  <a:lnTo>
                    <a:pt x="119443" y="194779"/>
                  </a:lnTo>
                  <a:lnTo>
                    <a:pt x="119545" y="193065"/>
                  </a:lnTo>
                  <a:lnTo>
                    <a:pt x="119646" y="191541"/>
                  </a:lnTo>
                  <a:lnTo>
                    <a:pt x="120396" y="179819"/>
                  </a:lnTo>
                  <a:close/>
                </a:path>
                <a:path w="563244" h="228600">
                  <a:moveTo>
                    <a:pt x="286512" y="136296"/>
                  </a:moveTo>
                  <a:lnTo>
                    <a:pt x="282587" y="97701"/>
                  </a:lnTo>
                  <a:lnTo>
                    <a:pt x="264871" y="64096"/>
                  </a:lnTo>
                  <a:lnTo>
                    <a:pt x="261937" y="60985"/>
                  </a:lnTo>
                  <a:lnTo>
                    <a:pt x="251066" y="54254"/>
                  </a:lnTo>
                  <a:lnTo>
                    <a:pt x="246786" y="52908"/>
                  </a:lnTo>
                  <a:lnTo>
                    <a:pt x="246786" y="130962"/>
                  </a:lnTo>
                  <a:lnTo>
                    <a:pt x="246684" y="156514"/>
                  </a:lnTo>
                  <a:lnTo>
                    <a:pt x="246634" y="157759"/>
                  </a:lnTo>
                  <a:lnTo>
                    <a:pt x="246418" y="163283"/>
                  </a:lnTo>
                  <a:lnTo>
                    <a:pt x="246037" y="169633"/>
                  </a:lnTo>
                  <a:lnTo>
                    <a:pt x="245465" y="177914"/>
                  </a:lnTo>
                  <a:lnTo>
                    <a:pt x="244411" y="184772"/>
                  </a:lnTo>
                  <a:lnTo>
                    <a:pt x="242989" y="190296"/>
                  </a:lnTo>
                  <a:lnTo>
                    <a:pt x="241655" y="195922"/>
                  </a:lnTo>
                  <a:lnTo>
                    <a:pt x="239941" y="200393"/>
                  </a:lnTo>
                  <a:lnTo>
                    <a:pt x="238036" y="203733"/>
                  </a:lnTo>
                  <a:lnTo>
                    <a:pt x="236131" y="207162"/>
                  </a:lnTo>
                  <a:lnTo>
                    <a:pt x="234035" y="209537"/>
                  </a:lnTo>
                  <a:lnTo>
                    <a:pt x="231559" y="211061"/>
                  </a:lnTo>
                  <a:lnTo>
                    <a:pt x="229082" y="212686"/>
                  </a:lnTo>
                  <a:lnTo>
                    <a:pt x="226225" y="213448"/>
                  </a:lnTo>
                  <a:lnTo>
                    <a:pt x="216979" y="213448"/>
                  </a:lnTo>
                  <a:lnTo>
                    <a:pt x="199529" y="172250"/>
                  </a:lnTo>
                  <a:lnTo>
                    <a:pt x="198272" y="124650"/>
                  </a:lnTo>
                  <a:lnTo>
                    <a:pt x="198691" y="113868"/>
                  </a:lnTo>
                  <a:lnTo>
                    <a:pt x="208026" y="71996"/>
                  </a:lnTo>
                  <a:lnTo>
                    <a:pt x="216319" y="64096"/>
                  </a:lnTo>
                  <a:lnTo>
                    <a:pt x="226314" y="64096"/>
                  </a:lnTo>
                  <a:lnTo>
                    <a:pt x="245237" y="104216"/>
                  </a:lnTo>
                  <a:lnTo>
                    <a:pt x="246049" y="113868"/>
                  </a:lnTo>
                  <a:lnTo>
                    <a:pt x="246151" y="115582"/>
                  </a:lnTo>
                  <a:lnTo>
                    <a:pt x="246468" y="120967"/>
                  </a:lnTo>
                  <a:lnTo>
                    <a:pt x="246583" y="124650"/>
                  </a:lnTo>
                  <a:lnTo>
                    <a:pt x="246786" y="130962"/>
                  </a:lnTo>
                  <a:lnTo>
                    <a:pt x="246786" y="52908"/>
                  </a:lnTo>
                  <a:lnTo>
                    <a:pt x="238150" y="50165"/>
                  </a:lnTo>
                  <a:lnTo>
                    <a:pt x="223177" y="48755"/>
                  </a:lnTo>
                  <a:lnTo>
                    <a:pt x="209854" y="50165"/>
                  </a:lnTo>
                  <a:lnTo>
                    <a:pt x="209029" y="50165"/>
                  </a:lnTo>
                  <a:lnTo>
                    <a:pt x="175450" y="72377"/>
                  </a:lnTo>
                  <a:lnTo>
                    <a:pt x="159575" y="119443"/>
                  </a:lnTo>
                  <a:lnTo>
                    <a:pt x="158496" y="140296"/>
                  </a:lnTo>
                  <a:lnTo>
                    <a:pt x="159461" y="161175"/>
                  </a:lnTo>
                  <a:lnTo>
                    <a:pt x="159562" y="161810"/>
                  </a:lnTo>
                  <a:lnTo>
                    <a:pt x="162331" y="179222"/>
                  </a:lnTo>
                  <a:lnTo>
                    <a:pt x="182422" y="216382"/>
                  </a:lnTo>
                  <a:lnTo>
                    <a:pt x="205714" y="227164"/>
                  </a:lnTo>
                  <a:lnTo>
                    <a:pt x="205003" y="227164"/>
                  </a:lnTo>
                  <a:lnTo>
                    <a:pt x="220891" y="228587"/>
                  </a:lnTo>
                  <a:lnTo>
                    <a:pt x="236067" y="227164"/>
                  </a:lnTo>
                  <a:lnTo>
                    <a:pt x="249301" y="222834"/>
                  </a:lnTo>
                  <a:lnTo>
                    <a:pt x="277152" y="192303"/>
                  </a:lnTo>
                  <a:lnTo>
                    <a:pt x="285546" y="156514"/>
                  </a:lnTo>
                  <a:lnTo>
                    <a:pt x="286512" y="136296"/>
                  </a:lnTo>
                  <a:close/>
                </a:path>
                <a:path w="563244" h="228600">
                  <a:moveTo>
                    <a:pt x="563029" y="74676"/>
                  </a:moveTo>
                  <a:lnTo>
                    <a:pt x="344906" y="74676"/>
                  </a:lnTo>
                  <a:lnTo>
                    <a:pt x="344906" y="97536"/>
                  </a:lnTo>
                  <a:lnTo>
                    <a:pt x="563029" y="97536"/>
                  </a:lnTo>
                  <a:lnTo>
                    <a:pt x="563029" y="74676"/>
                  </a:lnTo>
                  <a:close/>
                </a:path>
                <a:path w="563244" h="228600">
                  <a:moveTo>
                    <a:pt x="563029" y="0"/>
                  </a:moveTo>
                  <a:lnTo>
                    <a:pt x="344906" y="0"/>
                  </a:lnTo>
                  <a:lnTo>
                    <a:pt x="344906" y="22860"/>
                  </a:lnTo>
                  <a:lnTo>
                    <a:pt x="563029" y="22860"/>
                  </a:lnTo>
                  <a:lnTo>
                    <a:pt x="5630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6124" y="6455664"/>
              <a:ext cx="984504" cy="598932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746418" y="2366182"/>
            <a:ext cx="214629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 spc="-3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840293" y="2943121"/>
            <a:ext cx="4374515" cy="14643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  <a:tabLst>
                <a:tab pos="2270125" algn="l"/>
                <a:tab pos="2683510" algn="l"/>
              </a:tabLst>
            </a:pPr>
            <a:r>
              <a:rPr dirty="0" sz="2850" spc="-3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140" b="1">
                <a:solidFill>
                  <a:srgbClr val="FFFFFF"/>
                </a:solidFill>
                <a:latin typeface="Tahoma"/>
                <a:cs typeface="Tahoma"/>
              </a:rPr>
              <a:t>Lp</a:t>
            </a:r>
            <a:r>
              <a:rPr dirty="0" sz="28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20" b="1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dirty="0" sz="28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850">
              <a:latin typeface="Tahoma"/>
              <a:cs typeface="Tahoma"/>
            </a:endParaRPr>
          </a:p>
          <a:p>
            <a:pPr algn="ctr" marL="18415" marR="5715" indent="-3810">
              <a:lnSpc>
                <a:spcPct val="110200"/>
              </a:lnSpc>
              <a:spcBef>
                <a:spcPts val="10"/>
              </a:spcBef>
              <a:tabLst>
                <a:tab pos="2209165" algn="l"/>
              </a:tabLst>
            </a:pPr>
            <a:r>
              <a:rPr dirty="0" sz="2850" spc="-254" b="1">
                <a:solidFill>
                  <a:srgbClr val="FFFFFF"/>
                </a:solidFill>
                <a:latin typeface="Tahoma"/>
                <a:cs typeface="Tahoma"/>
              </a:rPr>
              <a:t>e=</a:t>
            </a:r>
            <a:r>
              <a:rPr dirty="0" sz="28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10" b="1">
                <a:solidFill>
                  <a:srgbClr val="FFFFFF"/>
                </a:solidFill>
                <a:latin typeface="Tahoma"/>
                <a:cs typeface="Tahoma"/>
              </a:rPr>
              <a:t>8%</a:t>
            </a:r>
            <a:r>
              <a:rPr dirty="0" sz="285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5" b="1">
                <a:solidFill>
                  <a:srgbClr val="FFFFFF"/>
                </a:solidFill>
                <a:latin typeface="Tahoma"/>
                <a:cs typeface="Tahoma"/>
              </a:rPr>
              <a:t>(radio</a:t>
            </a:r>
            <a:r>
              <a:rPr dirty="0" sz="28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mínimo) </a:t>
            </a:r>
            <a:r>
              <a:rPr dirty="0" sz="2850" spc="-345" b="1">
                <a:solidFill>
                  <a:srgbClr val="FFFFFF"/>
                </a:solidFill>
                <a:latin typeface="Tahoma"/>
                <a:cs typeface="Tahoma"/>
              </a:rPr>
              <a:t>m=</a:t>
            </a:r>
            <a:r>
              <a:rPr dirty="0" sz="28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360" b="1">
                <a:solidFill>
                  <a:srgbClr val="FFFFFF"/>
                </a:solidFill>
                <a:latin typeface="Tahoma"/>
                <a:cs typeface="Tahoma"/>
              </a:rPr>
              <a:t>0,77%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80" b="1">
                <a:solidFill>
                  <a:srgbClr val="FFFFFF"/>
                </a:solidFill>
                <a:latin typeface="Tahoma"/>
                <a:cs typeface="Tahoma"/>
              </a:rPr>
              <a:t>carril</a:t>
            </a:r>
            <a:r>
              <a:rPr dirty="0" sz="285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30" b="1">
                <a:solidFill>
                  <a:srgbClr val="FFFFFF"/>
                </a:solidFill>
                <a:latin typeface="Tahoma"/>
                <a:cs typeface="Tahoma"/>
              </a:rPr>
              <a:t>3,5m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518430" y="5683475"/>
            <a:ext cx="5215890" cy="125984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538480">
              <a:lnSpc>
                <a:spcPct val="100000"/>
              </a:lnSpc>
              <a:spcBef>
                <a:spcPts val="1535"/>
              </a:spcBef>
            </a:pPr>
            <a:r>
              <a:rPr dirty="0" sz="2850" spc="-450" b="1">
                <a:solidFill>
                  <a:srgbClr val="FFFFFF"/>
                </a:solidFill>
                <a:latin typeface="Tahoma"/>
                <a:cs typeface="Tahoma"/>
              </a:rPr>
              <a:t>Lt=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36,36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65" b="1">
                <a:solidFill>
                  <a:srgbClr val="FFFFFF"/>
                </a:solidFill>
                <a:latin typeface="Tahoma"/>
                <a:cs typeface="Tahoma"/>
              </a:rPr>
              <a:t>0,55*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10" b="1">
                <a:solidFill>
                  <a:srgbClr val="FFFFFF"/>
                </a:solidFill>
                <a:latin typeface="Tahoma"/>
                <a:cs typeface="Tahoma"/>
              </a:rPr>
              <a:t>0,8052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endParaRPr sz="285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73608" y="2180844"/>
            <a:ext cx="8792210" cy="5379720"/>
            <a:chOff x="673608" y="2180844"/>
            <a:chExt cx="8792210" cy="5379720"/>
          </a:xfrm>
        </p:grpSpPr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8996" y="4678680"/>
              <a:ext cx="1560575" cy="93268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600" y="2180844"/>
              <a:ext cx="8261603" cy="505205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08" y="4027932"/>
              <a:ext cx="8791955" cy="3532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273" y="500634"/>
            <a:ext cx="7504175" cy="5013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493" y="1337553"/>
            <a:ext cx="9234170" cy="852805"/>
          </a:xfrm>
          <a:prstGeom prst="rect"/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3080"/>
              </a:lnSpc>
              <a:spcBef>
                <a:spcPts val="490"/>
              </a:spcBef>
            </a:pPr>
            <a:r>
              <a:rPr dirty="0" sz="2850" spc="-10" b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dirty="0" sz="2850" spc="1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 b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3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850" spc="229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sobreancho</a:t>
            </a:r>
            <a:r>
              <a:rPr dirty="0" sz="2850" spc="22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220" b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50" spc="20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 spc="229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b="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850" spc="19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0" b="0">
                <a:solidFill>
                  <a:srgbClr val="FFFFFF"/>
                </a:solidFill>
                <a:latin typeface="Verdana"/>
                <a:cs typeface="Verdana"/>
              </a:rPr>
              <a:t>20m </a:t>
            </a:r>
            <a:r>
              <a:rPr dirty="0" sz="2850" spc="50" b="0">
                <a:solidFill>
                  <a:srgbClr val="FFFFFF"/>
                </a:solidFill>
                <a:latin typeface="Verdana"/>
                <a:cs typeface="Verdana"/>
              </a:rPr>
              <a:t>desde</a:t>
            </a:r>
            <a:r>
              <a:rPr dirty="0" sz="2850" spc="-1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0" b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2850" spc="-1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 b="0">
                <a:solidFill>
                  <a:srgbClr val="FFFFFF"/>
                </a:solidFill>
                <a:latin typeface="Verdana"/>
                <a:cs typeface="Verdana"/>
              </a:rPr>
              <a:t>inicio.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228719" y="2327148"/>
            <a:ext cx="1373505" cy="611505"/>
            <a:chOff x="4228719" y="2327148"/>
            <a:chExt cx="1373505" cy="6115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8719" y="2496312"/>
              <a:ext cx="353894" cy="37642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38002" y="2339352"/>
              <a:ext cx="964565" cy="599440"/>
            </a:xfrm>
            <a:custGeom>
              <a:avLst/>
              <a:gdLst/>
              <a:ahLst/>
              <a:cxnLst/>
              <a:rect l="l" t="t" r="r" b="b"/>
              <a:pathLst>
                <a:path w="964564" h="599439">
                  <a:moveTo>
                    <a:pt x="218122" y="324599"/>
                  </a:moveTo>
                  <a:lnTo>
                    <a:pt x="0" y="324599"/>
                  </a:lnTo>
                  <a:lnTo>
                    <a:pt x="0" y="347459"/>
                  </a:lnTo>
                  <a:lnTo>
                    <a:pt x="218122" y="347459"/>
                  </a:lnTo>
                  <a:lnTo>
                    <a:pt x="218122" y="324599"/>
                  </a:lnTo>
                  <a:close/>
                </a:path>
                <a:path w="964564" h="599439">
                  <a:moveTo>
                    <a:pt x="218122" y="249923"/>
                  </a:moveTo>
                  <a:lnTo>
                    <a:pt x="0" y="249923"/>
                  </a:lnTo>
                  <a:lnTo>
                    <a:pt x="0" y="272783"/>
                  </a:lnTo>
                  <a:lnTo>
                    <a:pt x="218122" y="272783"/>
                  </a:lnTo>
                  <a:lnTo>
                    <a:pt x="218122" y="249923"/>
                  </a:lnTo>
                  <a:close/>
                </a:path>
                <a:path w="964564" h="599439">
                  <a:moveTo>
                    <a:pt x="510057" y="15240"/>
                  </a:moveTo>
                  <a:lnTo>
                    <a:pt x="451002" y="43624"/>
                  </a:lnTo>
                  <a:lnTo>
                    <a:pt x="409473" y="111252"/>
                  </a:lnTo>
                  <a:lnTo>
                    <a:pt x="394360" y="152984"/>
                  </a:lnTo>
                  <a:lnTo>
                    <a:pt x="383374" y="198310"/>
                  </a:lnTo>
                  <a:lnTo>
                    <a:pt x="376694" y="247332"/>
                  </a:lnTo>
                  <a:lnTo>
                    <a:pt x="376605" y="249402"/>
                  </a:lnTo>
                  <a:lnTo>
                    <a:pt x="374421" y="300228"/>
                  </a:lnTo>
                  <a:lnTo>
                    <a:pt x="376694" y="352234"/>
                  </a:lnTo>
                  <a:lnTo>
                    <a:pt x="383374" y="400812"/>
                  </a:lnTo>
                  <a:lnTo>
                    <a:pt x="394360" y="445960"/>
                  </a:lnTo>
                  <a:lnTo>
                    <a:pt x="409473" y="487680"/>
                  </a:lnTo>
                  <a:lnTo>
                    <a:pt x="428955" y="525411"/>
                  </a:lnTo>
                  <a:lnTo>
                    <a:pt x="475919" y="580898"/>
                  </a:lnTo>
                  <a:lnTo>
                    <a:pt x="503961" y="598932"/>
                  </a:lnTo>
                  <a:lnTo>
                    <a:pt x="510057" y="585216"/>
                  </a:lnTo>
                  <a:lnTo>
                    <a:pt x="487464" y="566610"/>
                  </a:lnTo>
                  <a:lnTo>
                    <a:pt x="467575" y="542734"/>
                  </a:lnTo>
                  <a:lnTo>
                    <a:pt x="435381" y="478536"/>
                  </a:lnTo>
                  <a:lnTo>
                    <a:pt x="424268" y="439102"/>
                  </a:lnTo>
                  <a:lnTo>
                    <a:pt x="416140" y="396240"/>
                  </a:lnTo>
                  <a:lnTo>
                    <a:pt x="411175" y="349948"/>
                  </a:lnTo>
                  <a:lnTo>
                    <a:pt x="409473" y="300228"/>
                  </a:lnTo>
                  <a:lnTo>
                    <a:pt x="411175" y="249402"/>
                  </a:lnTo>
                  <a:lnTo>
                    <a:pt x="416140" y="202311"/>
                  </a:lnTo>
                  <a:lnTo>
                    <a:pt x="424268" y="159207"/>
                  </a:lnTo>
                  <a:lnTo>
                    <a:pt x="435381" y="120396"/>
                  </a:lnTo>
                  <a:lnTo>
                    <a:pt x="467575" y="56388"/>
                  </a:lnTo>
                  <a:lnTo>
                    <a:pt x="487464" y="32956"/>
                  </a:lnTo>
                  <a:lnTo>
                    <a:pt x="510057" y="15240"/>
                  </a:lnTo>
                  <a:close/>
                </a:path>
                <a:path w="964564" h="599439">
                  <a:moveTo>
                    <a:pt x="964209" y="300228"/>
                  </a:moveTo>
                  <a:lnTo>
                    <a:pt x="962164" y="247332"/>
                  </a:lnTo>
                  <a:lnTo>
                    <a:pt x="955827" y="198310"/>
                  </a:lnTo>
                  <a:lnTo>
                    <a:pt x="944930" y="152984"/>
                  </a:lnTo>
                  <a:lnTo>
                    <a:pt x="929157" y="111252"/>
                  </a:lnTo>
                  <a:lnTo>
                    <a:pt x="910323" y="74358"/>
                  </a:lnTo>
                  <a:lnTo>
                    <a:pt x="862939" y="18872"/>
                  </a:lnTo>
                  <a:lnTo>
                    <a:pt x="834669" y="0"/>
                  </a:lnTo>
                  <a:lnTo>
                    <a:pt x="830097" y="15240"/>
                  </a:lnTo>
                  <a:lnTo>
                    <a:pt x="852030" y="32956"/>
                  </a:lnTo>
                  <a:lnTo>
                    <a:pt x="871816" y="56388"/>
                  </a:lnTo>
                  <a:lnTo>
                    <a:pt x="903249" y="120396"/>
                  </a:lnTo>
                  <a:lnTo>
                    <a:pt x="915250" y="159207"/>
                  </a:lnTo>
                  <a:lnTo>
                    <a:pt x="923823" y="202311"/>
                  </a:lnTo>
                  <a:lnTo>
                    <a:pt x="928966" y="249402"/>
                  </a:lnTo>
                  <a:lnTo>
                    <a:pt x="930681" y="300228"/>
                  </a:lnTo>
                  <a:lnTo>
                    <a:pt x="928966" y="349948"/>
                  </a:lnTo>
                  <a:lnTo>
                    <a:pt x="923823" y="396240"/>
                  </a:lnTo>
                  <a:lnTo>
                    <a:pt x="915250" y="439102"/>
                  </a:lnTo>
                  <a:lnTo>
                    <a:pt x="903249" y="478536"/>
                  </a:lnTo>
                  <a:lnTo>
                    <a:pt x="871816" y="542734"/>
                  </a:lnTo>
                  <a:lnTo>
                    <a:pt x="830097" y="585216"/>
                  </a:lnTo>
                  <a:lnTo>
                    <a:pt x="834669" y="598932"/>
                  </a:lnTo>
                  <a:lnTo>
                    <a:pt x="888199" y="556450"/>
                  </a:lnTo>
                  <a:lnTo>
                    <a:pt x="910323" y="525411"/>
                  </a:lnTo>
                  <a:lnTo>
                    <a:pt x="929157" y="487680"/>
                  </a:lnTo>
                  <a:lnTo>
                    <a:pt x="944930" y="445960"/>
                  </a:lnTo>
                  <a:lnTo>
                    <a:pt x="955827" y="400812"/>
                  </a:lnTo>
                  <a:lnTo>
                    <a:pt x="962164" y="352234"/>
                  </a:lnTo>
                  <a:lnTo>
                    <a:pt x="962253" y="349948"/>
                  </a:lnTo>
                  <a:lnTo>
                    <a:pt x="964209" y="300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122" y="2327148"/>
              <a:ext cx="131730" cy="17678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298418" y="2328146"/>
            <a:ext cx="160655" cy="2870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00" spc="-585">
                <a:solidFill>
                  <a:srgbClr val="FFFFFF"/>
                </a:solidFill>
                <a:latin typeface="Times New Roman"/>
                <a:cs typeface="Times New Roman"/>
              </a:rPr>
              <a:t>𝒑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0457" y="2747772"/>
            <a:ext cx="131730" cy="17678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319806" y="2748791"/>
            <a:ext cx="116839" cy="2870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00" spc="-930">
                <a:solidFill>
                  <a:srgbClr val="FFFFFF"/>
                </a:solidFill>
                <a:latin typeface="Times New Roman"/>
                <a:cs typeface="Times New Roman"/>
              </a:rPr>
              <a:t>𝒕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453514" y="2628900"/>
            <a:ext cx="4002404" cy="4425950"/>
            <a:chOff x="1453514" y="2628900"/>
            <a:chExt cx="4002404" cy="4425950"/>
          </a:xfrm>
        </p:grpSpPr>
        <p:sp>
          <p:nvSpPr>
            <p:cNvPr id="12" name="object 12" descr=""/>
            <p:cNvSpPr/>
            <p:nvPr/>
          </p:nvSpPr>
          <p:spPr>
            <a:xfrm>
              <a:off x="5160264" y="2628900"/>
              <a:ext cx="295910" cy="22860"/>
            </a:xfrm>
            <a:custGeom>
              <a:avLst/>
              <a:gdLst/>
              <a:ahLst/>
              <a:cxnLst/>
              <a:rect l="l" t="t" r="r" b="b"/>
              <a:pathLst>
                <a:path w="295910" h="22860">
                  <a:moveTo>
                    <a:pt x="295655" y="22859"/>
                  </a:moveTo>
                  <a:lnTo>
                    <a:pt x="0" y="22859"/>
                  </a:lnTo>
                  <a:lnTo>
                    <a:pt x="0" y="0"/>
                  </a:lnTo>
                  <a:lnTo>
                    <a:pt x="295655" y="0"/>
                  </a:lnTo>
                  <a:lnTo>
                    <a:pt x="295655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514" y="6612635"/>
              <a:ext cx="197738" cy="24841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671828" y="6705612"/>
              <a:ext cx="563245" cy="228600"/>
            </a:xfrm>
            <a:custGeom>
              <a:avLst/>
              <a:gdLst/>
              <a:ahLst/>
              <a:cxnLst/>
              <a:rect l="l" t="t" r="r" b="b"/>
              <a:pathLst>
                <a:path w="563244" h="228600">
                  <a:moveTo>
                    <a:pt x="120396" y="179819"/>
                  </a:moveTo>
                  <a:lnTo>
                    <a:pt x="105156" y="179819"/>
                  </a:lnTo>
                  <a:lnTo>
                    <a:pt x="104203" y="184200"/>
                  </a:lnTo>
                  <a:lnTo>
                    <a:pt x="102870" y="187350"/>
                  </a:lnTo>
                  <a:lnTo>
                    <a:pt x="99822" y="191541"/>
                  </a:lnTo>
                  <a:lnTo>
                    <a:pt x="97624" y="193065"/>
                  </a:lnTo>
                  <a:lnTo>
                    <a:pt x="94957" y="193827"/>
                  </a:lnTo>
                  <a:lnTo>
                    <a:pt x="92290" y="194779"/>
                  </a:lnTo>
                  <a:lnTo>
                    <a:pt x="89217" y="195059"/>
                  </a:lnTo>
                  <a:lnTo>
                    <a:pt x="38100" y="195059"/>
                  </a:lnTo>
                  <a:lnTo>
                    <a:pt x="38100" y="193827"/>
                  </a:lnTo>
                  <a:lnTo>
                    <a:pt x="41719" y="188874"/>
                  </a:lnTo>
                  <a:lnTo>
                    <a:pt x="68580" y="158864"/>
                  </a:lnTo>
                  <a:lnTo>
                    <a:pt x="78625" y="149098"/>
                  </a:lnTo>
                  <a:lnTo>
                    <a:pt x="87096" y="140512"/>
                  </a:lnTo>
                  <a:lnTo>
                    <a:pt x="112102" y="106959"/>
                  </a:lnTo>
                  <a:lnTo>
                    <a:pt x="114579" y="101142"/>
                  </a:lnTo>
                  <a:lnTo>
                    <a:pt x="114630" y="100863"/>
                  </a:lnTo>
                  <a:lnTo>
                    <a:pt x="115824" y="94767"/>
                  </a:lnTo>
                  <a:lnTo>
                    <a:pt x="115824" y="80289"/>
                  </a:lnTo>
                  <a:lnTo>
                    <a:pt x="87223" y="51714"/>
                  </a:lnTo>
                  <a:lnTo>
                    <a:pt x="63055" y="48755"/>
                  </a:lnTo>
                  <a:lnTo>
                    <a:pt x="56134" y="48996"/>
                  </a:lnTo>
                  <a:lnTo>
                    <a:pt x="12839" y="58864"/>
                  </a:lnTo>
                  <a:lnTo>
                    <a:pt x="3048" y="62661"/>
                  </a:lnTo>
                  <a:lnTo>
                    <a:pt x="3048" y="92951"/>
                  </a:lnTo>
                  <a:lnTo>
                    <a:pt x="25908" y="92951"/>
                  </a:lnTo>
                  <a:lnTo>
                    <a:pt x="29692" y="80289"/>
                  </a:lnTo>
                  <a:lnTo>
                    <a:pt x="35255" y="71297"/>
                  </a:lnTo>
                  <a:lnTo>
                    <a:pt x="42672" y="65862"/>
                  </a:lnTo>
                  <a:lnTo>
                    <a:pt x="51904" y="63995"/>
                  </a:lnTo>
                  <a:lnTo>
                    <a:pt x="58750" y="63995"/>
                  </a:lnTo>
                  <a:lnTo>
                    <a:pt x="64579" y="66763"/>
                  </a:lnTo>
                  <a:lnTo>
                    <a:pt x="72669" y="77520"/>
                  </a:lnTo>
                  <a:lnTo>
                    <a:pt x="74676" y="84861"/>
                  </a:lnTo>
                  <a:lnTo>
                    <a:pt x="74625" y="101142"/>
                  </a:lnTo>
                  <a:lnTo>
                    <a:pt x="73533" y="107340"/>
                  </a:lnTo>
                  <a:lnTo>
                    <a:pt x="71145" y="113525"/>
                  </a:lnTo>
                  <a:lnTo>
                    <a:pt x="68770" y="119811"/>
                  </a:lnTo>
                  <a:lnTo>
                    <a:pt x="46139" y="152387"/>
                  </a:lnTo>
                  <a:lnTo>
                    <a:pt x="39712" y="160108"/>
                  </a:lnTo>
                  <a:lnTo>
                    <a:pt x="25984" y="177253"/>
                  </a:lnTo>
                  <a:lnTo>
                    <a:pt x="14782" y="192709"/>
                  </a:lnTo>
                  <a:lnTo>
                    <a:pt x="6121" y="206476"/>
                  </a:lnTo>
                  <a:lnTo>
                    <a:pt x="0" y="218592"/>
                  </a:lnTo>
                  <a:lnTo>
                    <a:pt x="0" y="227063"/>
                  </a:lnTo>
                  <a:lnTo>
                    <a:pt x="117348" y="227063"/>
                  </a:lnTo>
                  <a:lnTo>
                    <a:pt x="119405" y="195059"/>
                  </a:lnTo>
                  <a:lnTo>
                    <a:pt x="119430" y="194779"/>
                  </a:lnTo>
                  <a:lnTo>
                    <a:pt x="119532" y="193065"/>
                  </a:lnTo>
                  <a:lnTo>
                    <a:pt x="119634" y="191541"/>
                  </a:lnTo>
                  <a:lnTo>
                    <a:pt x="120396" y="179819"/>
                  </a:lnTo>
                  <a:close/>
                </a:path>
                <a:path w="563244" h="228600">
                  <a:moveTo>
                    <a:pt x="286512" y="136296"/>
                  </a:moveTo>
                  <a:lnTo>
                    <a:pt x="282575" y="97701"/>
                  </a:lnTo>
                  <a:lnTo>
                    <a:pt x="264858" y="64096"/>
                  </a:lnTo>
                  <a:lnTo>
                    <a:pt x="261924" y="60985"/>
                  </a:lnTo>
                  <a:lnTo>
                    <a:pt x="251053" y="54254"/>
                  </a:lnTo>
                  <a:lnTo>
                    <a:pt x="246773" y="52908"/>
                  </a:lnTo>
                  <a:lnTo>
                    <a:pt x="246773" y="130962"/>
                  </a:lnTo>
                  <a:lnTo>
                    <a:pt x="246672" y="156514"/>
                  </a:lnTo>
                  <a:lnTo>
                    <a:pt x="246621" y="157759"/>
                  </a:lnTo>
                  <a:lnTo>
                    <a:pt x="246405" y="163283"/>
                  </a:lnTo>
                  <a:lnTo>
                    <a:pt x="246024" y="169633"/>
                  </a:lnTo>
                  <a:lnTo>
                    <a:pt x="245452" y="177914"/>
                  </a:lnTo>
                  <a:lnTo>
                    <a:pt x="244411" y="184772"/>
                  </a:lnTo>
                  <a:lnTo>
                    <a:pt x="242976" y="190296"/>
                  </a:lnTo>
                  <a:lnTo>
                    <a:pt x="241642" y="195922"/>
                  </a:lnTo>
                  <a:lnTo>
                    <a:pt x="239928" y="200393"/>
                  </a:lnTo>
                  <a:lnTo>
                    <a:pt x="238023" y="203733"/>
                  </a:lnTo>
                  <a:lnTo>
                    <a:pt x="236118" y="207162"/>
                  </a:lnTo>
                  <a:lnTo>
                    <a:pt x="234022" y="209537"/>
                  </a:lnTo>
                  <a:lnTo>
                    <a:pt x="231546" y="211061"/>
                  </a:lnTo>
                  <a:lnTo>
                    <a:pt x="229069" y="212686"/>
                  </a:lnTo>
                  <a:lnTo>
                    <a:pt x="226212" y="213448"/>
                  </a:lnTo>
                  <a:lnTo>
                    <a:pt x="216979" y="213448"/>
                  </a:lnTo>
                  <a:lnTo>
                    <a:pt x="199517" y="172250"/>
                  </a:lnTo>
                  <a:lnTo>
                    <a:pt x="198259" y="124650"/>
                  </a:lnTo>
                  <a:lnTo>
                    <a:pt x="198691" y="113868"/>
                  </a:lnTo>
                  <a:lnTo>
                    <a:pt x="208026" y="71996"/>
                  </a:lnTo>
                  <a:lnTo>
                    <a:pt x="216306" y="64096"/>
                  </a:lnTo>
                  <a:lnTo>
                    <a:pt x="226314" y="64096"/>
                  </a:lnTo>
                  <a:lnTo>
                    <a:pt x="245224" y="104216"/>
                  </a:lnTo>
                  <a:lnTo>
                    <a:pt x="246037" y="113868"/>
                  </a:lnTo>
                  <a:lnTo>
                    <a:pt x="246138" y="115582"/>
                  </a:lnTo>
                  <a:lnTo>
                    <a:pt x="246456" y="120967"/>
                  </a:lnTo>
                  <a:lnTo>
                    <a:pt x="246570" y="124650"/>
                  </a:lnTo>
                  <a:lnTo>
                    <a:pt x="246773" y="130962"/>
                  </a:lnTo>
                  <a:lnTo>
                    <a:pt x="246773" y="52908"/>
                  </a:lnTo>
                  <a:lnTo>
                    <a:pt x="238137" y="50165"/>
                  </a:lnTo>
                  <a:lnTo>
                    <a:pt x="223164" y="48755"/>
                  </a:lnTo>
                  <a:lnTo>
                    <a:pt x="209842" y="50165"/>
                  </a:lnTo>
                  <a:lnTo>
                    <a:pt x="209016" y="50165"/>
                  </a:lnTo>
                  <a:lnTo>
                    <a:pt x="175450" y="72377"/>
                  </a:lnTo>
                  <a:lnTo>
                    <a:pt x="159562" y="119443"/>
                  </a:lnTo>
                  <a:lnTo>
                    <a:pt x="158496" y="140296"/>
                  </a:lnTo>
                  <a:lnTo>
                    <a:pt x="159448" y="161175"/>
                  </a:lnTo>
                  <a:lnTo>
                    <a:pt x="159550" y="161810"/>
                  </a:lnTo>
                  <a:lnTo>
                    <a:pt x="162318" y="179222"/>
                  </a:lnTo>
                  <a:lnTo>
                    <a:pt x="182410" y="216382"/>
                  </a:lnTo>
                  <a:lnTo>
                    <a:pt x="205701" y="227164"/>
                  </a:lnTo>
                  <a:lnTo>
                    <a:pt x="204990" y="227164"/>
                  </a:lnTo>
                  <a:lnTo>
                    <a:pt x="220878" y="228587"/>
                  </a:lnTo>
                  <a:lnTo>
                    <a:pt x="236054" y="227164"/>
                  </a:lnTo>
                  <a:lnTo>
                    <a:pt x="249288" y="222834"/>
                  </a:lnTo>
                  <a:lnTo>
                    <a:pt x="277139" y="192303"/>
                  </a:lnTo>
                  <a:lnTo>
                    <a:pt x="285534" y="156514"/>
                  </a:lnTo>
                  <a:lnTo>
                    <a:pt x="286512" y="136296"/>
                  </a:lnTo>
                  <a:close/>
                </a:path>
                <a:path w="563244" h="228600">
                  <a:moveTo>
                    <a:pt x="563016" y="74676"/>
                  </a:moveTo>
                  <a:lnTo>
                    <a:pt x="344893" y="74676"/>
                  </a:lnTo>
                  <a:lnTo>
                    <a:pt x="344893" y="97536"/>
                  </a:lnTo>
                  <a:lnTo>
                    <a:pt x="563016" y="97536"/>
                  </a:lnTo>
                  <a:lnTo>
                    <a:pt x="563016" y="74676"/>
                  </a:lnTo>
                  <a:close/>
                </a:path>
                <a:path w="563244" h="228600">
                  <a:moveTo>
                    <a:pt x="563016" y="0"/>
                  </a:moveTo>
                  <a:lnTo>
                    <a:pt x="344893" y="0"/>
                  </a:lnTo>
                  <a:lnTo>
                    <a:pt x="344893" y="22860"/>
                  </a:lnTo>
                  <a:lnTo>
                    <a:pt x="563016" y="22860"/>
                  </a:lnTo>
                  <a:lnTo>
                    <a:pt x="563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5" y="6455664"/>
              <a:ext cx="984504" cy="598932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5621559" y="2366182"/>
            <a:ext cx="214629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 spc="-37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716850" y="2943121"/>
            <a:ext cx="4374515" cy="146431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  <a:tabLst>
                <a:tab pos="2270125" algn="l"/>
                <a:tab pos="2683510" algn="l"/>
              </a:tabLst>
            </a:pPr>
            <a:r>
              <a:rPr dirty="0" sz="2850" spc="-32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140" b="1">
                <a:solidFill>
                  <a:srgbClr val="FFFFFF"/>
                </a:solidFill>
                <a:latin typeface="Tahoma"/>
                <a:cs typeface="Tahoma"/>
              </a:rPr>
              <a:t>Lp</a:t>
            </a:r>
            <a:r>
              <a:rPr dirty="0" sz="28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20" b="1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r>
              <a:rPr dirty="0" sz="2850" spc="-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850">
              <a:latin typeface="Tahoma"/>
              <a:cs typeface="Tahoma"/>
            </a:endParaRPr>
          </a:p>
          <a:p>
            <a:pPr algn="ctr" marL="16510" marR="7620" indent="-635">
              <a:lnSpc>
                <a:spcPct val="110200"/>
              </a:lnSpc>
              <a:spcBef>
                <a:spcPts val="10"/>
              </a:spcBef>
              <a:tabLst>
                <a:tab pos="2207260" algn="l"/>
              </a:tabLst>
            </a:pPr>
            <a:r>
              <a:rPr dirty="0" sz="2850" spc="-254" b="1">
                <a:solidFill>
                  <a:srgbClr val="FFFFFF"/>
                </a:solidFill>
                <a:latin typeface="Tahoma"/>
                <a:cs typeface="Tahoma"/>
              </a:rPr>
              <a:t>e=</a:t>
            </a:r>
            <a:r>
              <a:rPr dirty="0" sz="28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10" b="1">
                <a:solidFill>
                  <a:srgbClr val="FFFFFF"/>
                </a:solidFill>
                <a:latin typeface="Tahoma"/>
                <a:cs typeface="Tahoma"/>
              </a:rPr>
              <a:t>8%</a:t>
            </a:r>
            <a:r>
              <a:rPr dirty="0" sz="2850" spc="-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5" b="1">
                <a:solidFill>
                  <a:srgbClr val="FFFFFF"/>
                </a:solidFill>
                <a:latin typeface="Tahoma"/>
                <a:cs typeface="Tahoma"/>
              </a:rPr>
              <a:t>(radio</a:t>
            </a:r>
            <a:r>
              <a:rPr dirty="0" sz="28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mínimo) </a:t>
            </a:r>
            <a:r>
              <a:rPr dirty="0" sz="2850" spc="-345" b="1">
                <a:solidFill>
                  <a:srgbClr val="FFFFFF"/>
                </a:solidFill>
                <a:latin typeface="Tahoma"/>
                <a:cs typeface="Tahoma"/>
              </a:rPr>
              <a:t>m=</a:t>
            </a:r>
            <a:r>
              <a:rPr dirty="0" sz="28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360" b="1">
                <a:solidFill>
                  <a:srgbClr val="FFFFFF"/>
                </a:solidFill>
                <a:latin typeface="Tahoma"/>
                <a:cs typeface="Tahoma"/>
              </a:rPr>
              <a:t>0,77%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850" spc="-80" b="1">
                <a:solidFill>
                  <a:srgbClr val="FFFFFF"/>
                </a:solidFill>
                <a:latin typeface="Tahoma"/>
                <a:cs typeface="Tahoma"/>
              </a:rPr>
              <a:t>carril</a:t>
            </a:r>
            <a:r>
              <a:rPr dirty="0" sz="2850" spc="-1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130" b="1">
                <a:solidFill>
                  <a:srgbClr val="FFFFFF"/>
                </a:solidFill>
                <a:latin typeface="Tahoma"/>
                <a:cs typeface="Tahoma"/>
              </a:rPr>
              <a:t>3,5m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394988" y="5683475"/>
            <a:ext cx="5215890" cy="125984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538480">
              <a:lnSpc>
                <a:spcPct val="100000"/>
              </a:lnSpc>
              <a:spcBef>
                <a:spcPts val="1535"/>
              </a:spcBef>
            </a:pPr>
            <a:r>
              <a:rPr dirty="0" sz="2850" spc="-450" b="1">
                <a:solidFill>
                  <a:srgbClr val="FFFFFF"/>
                </a:solidFill>
                <a:latin typeface="Tahoma"/>
                <a:cs typeface="Tahoma"/>
              </a:rPr>
              <a:t>Lt=</a:t>
            </a:r>
            <a:r>
              <a:rPr dirty="0" sz="285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36,36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8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65" b="1">
                <a:solidFill>
                  <a:srgbClr val="FFFFFF"/>
                </a:solidFill>
                <a:latin typeface="Tahoma"/>
                <a:cs typeface="Tahoma"/>
              </a:rPr>
              <a:t>0,55*</a:t>
            </a:r>
            <a:r>
              <a:rPr dirty="0" sz="28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00" b="1">
                <a:solidFill>
                  <a:srgbClr val="FFFFFF"/>
                </a:solidFill>
                <a:latin typeface="Tahoma"/>
                <a:cs typeface="Tahoma"/>
              </a:rPr>
              <a:t>1.464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850" spc="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10" b="1">
                <a:solidFill>
                  <a:srgbClr val="FFFFFF"/>
                </a:solidFill>
                <a:latin typeface="Tahoma"/>
                <a:cs typeface="Tahoma"/>
              </a:rPr>
              <a:t>0,8052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endParaRPr sz="285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167383" y="2180844"/>
            <a:ext cx="8261984" cy="5052060"/>
            <a:chOff x="1167383" y="2180844"/>
            <a:chExt cx="8261984" cy="5052060"/>
          </a:xfrm>
        </p:grpSpPr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58996" y="4678680"/>
              <a:ext cx="1560575" cy="93268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383" y="2180844"/>
              <a:ext cx="8261603" cy="50520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1376172" y="2848356"/>
              <a:ext cx="7815580" cy="695325"/>
            </a:xfrm>
            <a:custGeom>
              <a:avLst/>
              <a:gdLst/>
              <a:ahLst/>
              <a:cxnLst/>
              <a:rect l="l" t="t" r="r" b="b"/>
              <a:pathLst>
                <a:path w="7815580" h="695325">
                  <a:moveTo>
                    <a:pt x="7309104" y="679703"/>
                  </a:moveTo>
                  <a:lnTo>
                    <a:pt x="7178040" y="679703"/>
                  </a:lnTo>
                  <a:lnTo>
                    <a:pt x="7432548" y="16763"/>
                  </a:lnTo>
                  <a:lnTo>
                    <a:pt x="7560564" y="16763"/>
                  </a:lnTo>
                  <a:lnTo>
                    <a:pt x="7627848" y="192024"/>
                  </a:lnTo>
                  <a:lnTo>
                    <a:pt x="7498080" y="192024"/>
                  </a:lnTo>
                  <a:lnTo>
                    <a:pt x="7408164" y="419100"/>
                  </a:lnTo>
                  <a:lnTo>
                    <a:pt x="7715024" y="419100"/>
                  </a:lnTo>
                  <a:lnTo>
                    <a:pt x="7762415" y="542543"/>
                  </a:lnTo>
                  <a:lnTo>
                    <a:pt x="7362444" y="542543"/>
                  </a:lnTo>
                  <a:lnTo>
                    <a:pt x="7309104" y="679703"/>
                  </a:lnTo>
                  <a:close/>
                </a:path>
                <a:path w="7815580" h="695325">
                  <a:moveTo>
                    <a:pt x="7715024" y="419100"/>
                  </a:moveTo>
                  <a:lnTo>
                    <a:pt x="7586472" y="419100"/>
                  </a:lnTo>
                  <a:lnTo>
                    <a:pt x="7498080" y="192024"/>
                  </a:lnTo>
                  <a:lnTo>
                    <a:pt x="7627848" y="192024"/>
                  </a:lnTo>
                  <a:lnTo>
                    <a:pt x="7715024" y="419100"/>
                  </a:lnTo>
                  <a:close/>
                </a:path>
                <a:path w="7815580" h="695325">
                  <a:moveTo>
                    <a:pt x="7815072" y="679703"/>
                  </a:moveTo>
                  <a:lnTo>
                    <a:pt x="7684008" y="679703"/>
                  </a:lnTo>
                  <a:lnTo>
                    <a:pt x="7632192" y="542543"/>
                  </a:lnTo>
                  <a:lnTo>
                    <a:pt x="7762415" y="542543"/>
                  </a:lnTo>
                  <a:lnTo>
                    <a:pt x="7815072" y="679703"/>
                  </a:lnTo>
                  <a:close/>
                </a:path>
                <a:path w="7815580" h="695325">
                  <a:moveTo>
                    <a:pt x="3029712" y="679703"/>
                  </a:moveTo>
                  <a:lnTo>
                    <a:pt x="2898648" y="679703"/>
                  </a:lnTo>
                  <a:lnTo>
                    <a:pt x="3153156" y="16763"/>
                  </a:lnTo>
                  <a:lnTo>
                    <a:pt x="3281172" y="16763"/>
                  </a:lnTo>
                  <a:lnTo>
                    <a:pt x="3348455" y="192024"/>
                  </a:lnTo>
                  <a:lnTo>
                    <a:pt x="3218688" y="192024"/>
                  </a:lnTo>
                  <a:lnTo>
                    <a:pt x="3128772" y="419100"/>
                  </a:lnTo>
                  <a:lnTo>
                    <a:pt x="3435632" y="419100"/>
                  </a:lnTo>
                  <a:lnTo>
                    <a:pt x="3483023" y="542543"/>
                  </a:lnTo>
                  <a:lnTo>
                    <a:pt x="3083052" y="542543"/>
                  </a:lnTo>
                  <a:lnTo>
                    <a:pt x="3029712" y="679703"/>
                  </a:lnTo>
                  <a:close/>
                </a:path>
                <a:path w="7815580" h="695325">
                  <a:moveTo>
                    <a:pt x="3435632" y="419100"/>
                  </a:moveTo>
                  <a:lnTo>
                    <a:pt x="3307080" y="419100"/>
                  </a:lnTo>
                  <a:lnTo>
                    <a:pt x="3218688" y="192024"/>
                  </a:lnTo>
                  <a:lnTo>
                    <a:pt x="3348455" y="192024"/>
                  </a:lnTo>
                  <a:lnTo>
                    <a:pt x="3435632" y="419100"/>
                  </a:lnTo>
                  <a:close/>
                </a:path>
                <a:path w="7815580" h="695325">
                  <a:moveTo>
                    <a:pt x="3535680" y="679703"/>
                  </a:moveTo>
                  <a:lnTo>
                    <a:pt x="3404616" y="679703"/>
                  </a:lnTo>
                  <a:lnTo>
                    <a:pt x="3352800" y="542543"/>
                  </a:lnTo>
                  <a:lnTo>
                    <a:pt x="3483023" y="542543"/>
                  </a:lnTo>
                  <a:lnTo>
                    <a:pt x="3535680" y="679703"/>
                  </a:lnTo>
                  <a:close/>
                </a:path>
                <a:path w="7815580" h="695325">
                  <a:moveTo>
                    <a:pt x="1684020" y="679703"/>
                  </a:moveTo>
                  <a:lnTo>
                    <a:pt x="1557528" y="679703"/>
                  </a:lnTo>
                  <a:lnTo>
                    <a:pt x="1557528" y="16763"/>
                  </a:lnTo>
                  <a:lnTo>
                    <a:pt x="1691639" y="16763"/>
                  </a:lnTo>
                  <a:lnTo>
                    <a:pt x="1742503" y="17930"/>
                  </a:lnTo>
                  <a:lnTo>
                    <a:pt x="1785366" y="21526"/>
                  </a:lnTo>
                  <a:lnTo>
                    <a:pt x="1847088" y="36575"/>
                  </a:lnTo>
                  <a:lnTo>
                    <a:pt x="1889760" y="62483"/>
                  </a:lnTo>
                  <a:lnTo>
                    <a:pt x="1923288" y="102108"/>
                  </a:lnTo>
                  <a:lnTo>
                    <a:pt x="1940299" y="140208"/>
                  </a:lnTo>
                  <a:lnTo>
                    <a:pt x="1684020" y="140208"/>
                  </a:lnTo>
                  <a:lnTo>
                    <a:pt x="1684020" y="275843"/>
                  </a:lnTo>
                  <a:lnTo>
                    <a:pt x="1940531" y="275843"/>
                  </a:lnTo>
                  <a:lnTo>
                    <a:pt x="1933360" y="295370"/>
                  </a:lnTo>
                  <a:lnTo>
                    <a:pt x="1902261" y="338827"/>
                  </a:lnTo>
                  <a:lnTo>
                    <a:pt x="1854874" y="371451"/>
                  </a:lnTo>
                  <a:lnTo>
                    <a:pt x="1825752" y="384047"/>
                  </a:lnTo>
                  <a:lnTo>
                    <a:pt x="1833034" y="397763"/>
                  </a:lnTo>
                  <a:lnTo>
                    <a:pt x="1684020" y="397763"/>
                  </a:lnTo>
                  <a:lnTo>
                    <a:pt x="1684020" y="679703"/>
                  </a:lnTo>
                  <a:close/>
                </a:path>
                <a:path w="7815580" h="695325">
                  <a:moveTo>
                    <a:pt x="1940531" y="275843"/>
                  </a:moveTo>
                  <a:lnTo>
                    <a:pt x="1723644" y="275843"/>
                  </a:lnTo>
                  <a:lnTo>
                    <a:pt x="1751076" y="274724"/>
                  </a:lnTo>
                  <a:lnTo>
                    <a:pt x="1773936" y="271462"/>
                  </a:lnTo>
                  <a:lnTo>
                    <a:pt x="1815941" y="250554"/>
                  </a:lnTo>
                  <a:lnTo>
                    <a:pt x="1828800" y="207263"/>
                  </a:lnTo>
                  <a:lnTo>
                    <a:pt x="1828204" y="197024"/>
                  </a:lnTo>
                  <a:lnTo>
                    <a:pt x="1811869" y="161734"/>
                  </a:lnTo>
                  <a:lnTo>
                    <a:pt x="1776507" y="143422"/>
                  </a:lnTo>
                  <a:lnTo>
                    <a:pt x="1719072" y="140208"/>
                  </a:lnTo>
                  <a:lnTo>
                    <a:pt x="1940299" y="140208"/>
                  </a:lnTo>
                  <a:lnTo>
                    <a:pt x="1943862" y="150875"/>
                  </a:lnTo>
                  <a:lnTo>
                    <a:pt x="1949005" y="178831"/>
                  </a:lnTo>
                  <a:lnTo>
                    <a:pt x="1950632" y="207263"/>
                  </a:lnTo>
                  <a:lnTo>
                    <a:pt x="1950720" y="208787"/>
                  </a:lnTo>
                  <a:lnTo>
                    <a:pt x="1948844" y="238886"/>
                  </a:lnTo>
                  <a:lnTo>
                    <a:pt x="1948743" y="240506"/>
                  </a:lnTo>
                  <a:lnTo>
                    <a:pt x="1942909" y="269366"/>
                  </a:lnTo>
                  <a:lnTo>
                    <a:pt x="1940531" y="275843"/>
                  </a:lnTo>
                  <a:close/>
                </a:path>
                <a:path w="7815580" h="695325">
                  <a:moveTo>
                    <a:pt x="1982724" y="679703"/>
                  </a:moveTo>
                  <a:lnTo>
                    <a:pt x="1844039" y="679703"/>
                  </a:lnTo>
                  <a:lnTo>
                    <a:pt x="1696212" y="397763"/>
                  </a:lnTo>
                  <a:lnTo>
                    <a:pt x="1833034" y="397763"/>
                  </a:lnTo>
                  <a:lnTo>
                    <a:pt x="1982724" y="679703"/>
                  </a:lnTo>
                  <a:close/>
                </a:path>
                <a:path w="7815580" h="695325">
                  <a:moveTo>
                    <a:pt x="7089648" y="679703"/>
                  </a:moveTo>
                  <a:lnTo>
                    <a:pt x="6964680" y="679703"/>
                  </a:lnTo>
                  <a:lnTo>
                    <a:pt x="6964680" y="16763"/>
                  </a:lnTo>
                  <a:lnTo>
                    <a:pt x="7089648" y="16763"/>
                  </a:lnTo>
                  <a:lnTo>
                    <a:pt x="7089648" y="679703"/>
                  </a:lnTo>
                  <a:close/>
                </a:path>
                <a:path w="7815580" h="695325">
                  <a:moveTo>
                    <a:pt x="5698235" y="679703"/>
                  </a:moveTo>
                  <a:lnTo>
                    <a:pt x="5571744" y="679703"/>
                  </a:lnTo>
                  <a:lnTo>
                    <a:pt x="5571744" y="16763"/>
                  </a:lnTo>
                  <a:lnTo>
                    <a:pt x="5692140" y="16763"/>
                  </a:lnTo>
                  <a:lnTo>
                    <a:pt x="5839819" y="243840"/>
                  </a:lnTo>
                  <a:lnTo>
                    <a:pt x="5698235" y="243840"/>
                  </a:lnTo>
                  <a:lnTo>
                    <a:pt x="5698235" y="679703"/>
                  </a:lnTo>
                  <a:close/>
                </a:path>
                <a:path w="7815580" h="695325">
                  <a:moveTo>
                    <a:pt x="6102096" y="452627"/>
                  </a:moveTo>
                  <a:lnTo>
                    <a:pt x="5975604" y="452627"/>
                  </a:lnTo>
                  <a:lnTo>
                    <a:pt x="5975604" y="16763"/>
                  </a:lnTo>
                  <a:lnTo>
                    <a:pt x="6102096" y="16763"/>
                  </a:lnTo>
                  <a:lnTo>
                    <a:pt x="6102096" y="452627"/>
                  </a:lnTo>
                  <a:close/>
                </a:path>
                <a:path w="7815580" h="695325">
                  <a:moveTo>
                    <a:pt x="6102096" y="679703"/>
                  </a:moveTo>
                  <a:lnTo>
                    <a:pt x="5980176" y="679703"/>
                  </a:lnTo>
                  <a:lnTo>
                    <a:pt x="5698235" y="243840"/>
                  </a:lnTo>
                  <a:lnTo>
                    <a:pt x="5839819" y="243840"/>
                  </a:lnTo>
                  <a:lnTo>
                    <a:pt x="5975604" y="452627"/>
                  </a:lnTo>
                  <a:lnTo>
                    <a:pt x="6102096" y="452627"/>
                  </a:lnTo>
                  <a:lnTo>
                    <a:pt x="6102096" y="679703"/>
                  </a:lnTo>
                  <a:close/>
                </a:path>
                <a:path w="7815580" h="695325">
                  <a:moveTo>
                    <a:pt x="5452872" y="679703"/>
                  </a:moveTo>
                  <a:lnTo>
                    <a:pt x="5091683" y="679703"/>
                  </a:lnTo>
                  <a:lnTo>
                    <a:pt x="5091683" y="16763"/>
                  </a:lnTo>
                  <a:lnTo>
                    <a:pt x="5452872" y="16763"/>
                  </a:lnTo>
                  <a:lnTo>
                    <a:pt x="5452872" y="140208"/>
                  </a:lnTo>
                  <a:lnTo>
                    <a:pt x="5216651" y="140208"/>
                  </a:lnTo>
                  <a:lnTo>
                    <a:pt x="5216651" y="259079"/>
                  </a:lnTo>
                  <a:lnTo>
                    <a:pt x="5452872" y="259079"/>
                  </a:lnTo>
                  <a:lnTo>
                    <a:pt x="5452872" y="381000"/>
                  </a:lnTo>
                  <a:lnTo>
                    <a:pt x="5216651" y="381000"/>
                  </a:lnTo>
                  <a:lnTo>
                    <a:pt x="5216651" y="554735"/>
                  </a:lnTo>
                  <a:lnTo>
                    <a:pt x="5452872" y="554735"/>
                  </a:lnTo>
                  <a:lnTo>
                    <a:pt x="5452872" y="679703"/>
                  </a:lnTo>
                  <a:close/>
                </a:path>
                <a:path w="7815580" h="695325">
                  <a:moveTo>
                    <a:pt x="3761232" y="679703"/>
                  </a:moveTo>
                  <a:lnTo>
                    <a:pt x="3634740" y="679703"/>
                  </a:lnTo>
                  <a:lnTo>
                    <a:pt x="3634740" y="16763"/>
                  </a:lnTo>
                  <a:lnTo>
                    <a:pt x="3755135" y="16763"/>
                  </a:lnTo>
                  <a:lnTo>
                    <a:pt x="3902814" y="243840"/>
                  </a:lnTo>
                  <a:lnTo>
                    <a:pt x="3761232" y="243840"/>
                  </a:lnTo>
                  <a:lnTo>
                    <a:pt x="3761232" y="679703"/>
                  </a:lnTo>
                  <a:close/>
                </a:path>
                <a:path w="7815580" h="695325">
                  <a:moveTo>
                    <a:pt x="4165092" y="452627"/>
                  </a:moveTo>
                  <a:lnTo>
                    <a:pt x="4038599" y="452627"/>
                  </a:lnTo>
                  <a:lnTo>
                    <a:pt x="4038599" y="16763"/>
                  </a:lnTo>
                  <a:lnTo>
                    <a:pt x="4165092" y="16763"/>
                  </a:lnTo>
                  <a:lnTo>
                    <a:pt x="4165092" y="452627"/>
                  </a:lnTo>
                  <a:close/>
                </a:path>
                <a:path w="7815580" h="695325">
                  <a:moveTo>
                    <a:pt x="4165092" y="679703"/>
                  </a:moveTo>
                  <a:lnTo>
                    <a:pt x="4043172" y="679703"/>
                  </a:lnTo>
                  <a:lnTo>
                    <a:pt x="3761232" y="243840"/>
                  </a:lnTo>
                  <a:lnTo>
                    <a:pt x="3902814" y="243840"/>
                  </a:lnTo>
                  <a:lnTo>
                    <a:pt x="4038599" y="452627"/>
                  </a:lnTo>
                  <a:lnTo>
                    <a:pt x="4165092" y="452627"/>
                  </a:lnTo>
                  <a:lnTo>
                    <a:pt x="4165092" y="679703"/>
                  </a:lnTo>
                  <a:close/>
                </a:path>
                <a:path w="7815580" h="695325">
                  <a:moveTo>
                    <a:pt x="2865120" y="141732"/>
                  </a:moveTo>
                  <a:lnTo>
                    <a:pt x="2499360" y="141732"/>
                  </a:lnTo>
                  <a:lnTo>
                    <a:pt x="2499360" y="16763"/>
                  </a:lnTo>
                  <a:lnTo>
                    <a:pt x="2865120" y="16763"/>
                  </a:lnTo>
                  <a:lnTo>
                    <a:pt x="2865120" y="141732"/>
                  </a:lnTo>
                  <a:close/>
                </a:path>
                <a:path w="7815580" h="695325">
                  <a:moveTo>
                    <a:pt x="2744724" y="679703"/>
                  </a:moveTo>
                  <a:lnTo>
                    <a:pt x="2616708" y="679703"/>
                  </a:lnTo>
                  <a:lnTo>
                    <a:pt x="2616708" y="141732"/>
                  </a:lnTo>
                  <a:lnTo>
                    <a:pt x="2744724" y="141732"/>
                  </a:lnTo>
                  <a:lnTo>
                    <a:pt x="2744724" y="679703"/>
                  </a:lnTo>
                  <a:close/>
                </a:path>
                <a:path w="7815580" h="695325">
                  <a:moveTo>
                    <a:pt x="2446020" y="679703"/>
                  </a:moveTo>
                  <a:lnTo>
                    <a:pt x="2084831" y="679703"/>
                  </a:lnTo>
                  <a:lnTo>
                    <a:pt x="2084831" y="16763"/>
                  </a:lnTo>
                  <a:lnTo>
                    <a:pt x="2446020" y="16763"/>
                  </a:lnTo>
                  <a:lnTo>
                    <a:pt x="2446020" y="140208"/>
                  </a:lnTo>
                  <a:lnTo>
                    <a:pt x="2209800" y="140208"/>
                  </a:lnTo>
                  <a:lnTo>
                    <a:pt x="2209800" y="259079"/>
                  </a:lnTo>
                  <a:lnTo>
                    <a:pt x="2446020" y="259079"/>
                  </a:lnTo>
                  <a:lnTo>
                    <a:pt x="2446020" y="381000"/>
                  </a:lnTo>
                  <a:lnTo>
                    <a:pt x="2209800" y="381000"/>
                  </a:lnTo>
                  <a:lnTo>
                    <a:pt x="2209800" y="554735"/>
                  </a:lnTo>
                  <a:lnTo>
                    <a:pt x="2446020" y="554735"/>
                  </a:lnTo>
                  <a:lnTo>
                    <a:pt x="2446020" y="679703"/>
                  </a:lnTo>
                  <a:close/>
                </a:path>
                <a:path w="7815580" h="695325">
                  <a:moveTo>
                    <a:pt x="1463039" y="141732"/>
                  </a:moveTo>
                  <a:lnTo>
                    <a:pt x="1097280" y="141732"/>
                  </a:lnTo>
                  <a:lnTo>
                    <a:pt x="1097280" y="16763"/>
                  </a:lnTo>
                  <a:lnTo>
                    <a:pt x="1463039" y="16763"/>
                  </a:lnTo>
                  <a:lnTo>
                    <a:pt x="1463039" y="141732"/>
                  </a:lnTo>
                  <a:close/>
                </a:path>
                <a:path w="7815580" h="695325">
                  <a:moveTo>
                    <a:pt x="1342644" y="679703"/>
                  </a:moveTo>
                  <a:lnTo>
                    <a:pt x="1214628" y="679703"/>
                  </a:lnTo>
                  <a:lnTo>
                    <a:pt x="1214628" y="141732"/>
                  </a:lnTo>
                  <a:lnTo>
                    <a:pt x="1342644" y="141732"/>
                  </a:lnTo>
                  <a:lnTo>
                    <a:pt x="1342644" y="679703"/>
                  </a:lnTo>
                  <a:close/>
                </a:path>
                <a:path w="7815580" h="695325">
                  <a:moveTo>
                    <a:pt x="606552" y="679703"/>
                  </a:moveTo>
                  <a:lnTo>
                    <a:pt x="480060" y="679703"/>
                  </a:lnTo>
                  <a:lnTo>
                    <a:pt x="480060" y="16763"/>
                  </a:lnTo>
                  <a:lnTo>
                    <a:pt x="600456" y="16763"/>
                  </a:lnTo>
                  <a:lnTo>
                    <a:pt x="748135" y="243840"/>
                  </a:lnTo>
                  <a:lnTo>
                    <a:pt x="606552" y="243840"/>
                  </a:lnTo>
                  <a:lnTo>
                    <a:pt x="606552" y="679703"/>
                  </a:lnTo>
                  <a:close/>
                </a:path>
                <a:path w="7815580" h="695325">
                  <a:moveTo>
                    <a:pt x="1010412" y="452627"/>
                  </a:moveTo>
                  <a:lnTo>
                    <a:pt x="883920" y="452627"/>
                  </a:lnTo>
                  <a:lnTo>
                    <a:pt x="883920" y="16763"/>
                  </a:lnTo>
                  <a:lnTo>
                    <a:pt x="1010412" y="16763"/>
                  </a:lnTo>
                  <a:lnTo>
                    <a:pt x="1010412" y="452627"/>
                  </a:lnTo>
                  <a:close/>
                </a:path>
                <a:path w="7815580" h="695325">
                  <a:moveTo>
                    <a:pt x="1010412" y="679703"/>
                  </a:moveTo>
                  <a:lnTo>
                    <a:pt x="888492" y="679703"/>
                  </a:lnTo>
                  <a:lnTo>
                    <a:pt x="606552" y="243840"/>
                  </a:lnTo>
                  <a:lnTo>
                    <a:pt x="748135" y="243840"/>
                  </a:lnTo>
                  <a:lnTo>
                    <a:pt x="883920" y="452627"/>
                  </a:lnTo>
                  <a:lnTo>
                    <a:pt x="1010412" y="452627"/>
                  </a:lnTo>
                  <a:lnTo>
                    <a:pt x="1010412" y="679703"/>
                  </a:lnTo>
                  <a:close/>
                </a:path>
                <a:path w="7815580" h="695325">
                  <a:moveTo>
                    <a:pt x="361187" y="679703"/>
                  </a:moveTo>
                  <a:lnTo>
                    <a:pt x="0" y="679703"/>
                  </a:lnTo>
                  <a:lnTo>
                    <a:pt x="0" y="16763"/>
                  </a:lnTo>
                  <a:lnTo>
                    <a:pt x="361187" y="16763"/>
                  </a:lnTo>
                  <a:lnTo>
                    <a:pt x="361187" y="140208"/>
                  </a:lnTo>
                  <a:lnTo>
                    <a:pt x="124968" y="140208"/>
                  </a:lnTo>
                  <a:lnTo>
                    <a:pt x="124968" y="259079"/>
                  </a:lnTo>
                  <a:lnTo>
                    <a:pt x="361187" y="259079"/>
                  </a:lnTo>
                  <a:lnTo>
                    <a:pt x="361187" y="381000"/>
                  </a:lnTo>
                  <a:lnTo>
                    <a:pt x="124968" y="381000"/>
                  </a:lnTo>
                  <a:lnTo>
                    <a:pt x="124968" y="554735"/>
                  </a:lnTo>
                  <a:lnTo>
                    <a:pt x="361187" y="554735"/>
                  </a:lnTo>
                  <a:lnTo>
                    <a:pt x="361187" y="679703"/>
                  </a:lnTo>
                  <a:close/>
                </a:path>
                <a:path w="7815580" h="695325">
                  <a:moveTo>
                    <a:pt x="6573012" y="694943"/>
                  </a:moveTo>
                  <a:lnTo>
                    <a:pt x="6522840" y="692269"/>
                  </a:lnTo>
                  <a:lnTo>
                    <a:pt x="6475927" y="684219"/>
                  </a:lnTo>
                  <a:lnTo>
                    <a:pt x="6432232" y="670750"/>
                  </a:lnTo>
                  <a:lnTo>
                    <a:pt x="6391712" y="651820"/>
                  </a:lnTo>
                  <a:lnTo>
                    <a:pt x="6354325" y="627387"/>
                  </a:lnTo>
                  <a:lnTo>
                    <a:pt x="6320028" y="597408"/>
                  </a:lnTo>
                  <a:lnTo>
                    <a:pt x="6289936" y="563125"/>
                  </a:lnTo>
                  <a:lnTo>
                    <a:pt x="6265220" y="525836"/>
                  </a:lnTo>
                  <a:lnTo>
                    <a:pt x="6245923" y="485584"/>
                  </a:lnTo>
                  <a:lnTo>
                    <a:pt x="6232087" y="442411"/>
                  </a:lnTo>
                  <a:lnTo>
                    <a:pt x="6223754" y="396359"/>
                  </a:lnTo>
                  <a:lnTo>
                    <a:pt x="6220967" y="347471"/>
                  </a:lnTo>
                  <a:lnTo>
                    <a:pt x="6223801" y="298846"/>
                  </a:lnTo>
                  <a:lnTo>
                    <a:pt x="6232207" y="253364"/>
                  </a:lnTo>
                  <a:lnTo>
                    <a:pt x="6246042" y="210740"/>
                  </a:lnTo>
                  <a:lnTo>
                    <a:pt x="6265164" y="170687"/>
                  </a:lnTo>
                  <a:lnTo>
                    <a:pt x="6290333" y="133826"/>
                  </a:lnTo>
                  <a:lnTo>
                    <a:pt x="6320218" y="100964"/>
                  </a:lnTo>
                  <a:lnTo>
                    <a:pt x="6354961" y="72104"/>
                  </a:lnTo>
                  <a:lnTo>
                    <a:pt x="6394704" y="47243"/>
                  </a:lnTo>
                  <a:lnTo>
                    <a:pt x="6436947" y="26360"/>
                  </a:lnTo>
                  <a:lnTo>
                    <a:pt x="6481191" y="11620"/>
                  </a:lnTo>
                  <a:lnTo>
                    <a:pt x="6527149" y="2881"/>
                  </a:lnTo>
                  <a:lnTo>
                    <a:pt x="6574535" y="0"/>
                  </a:lnTo>
                  <a:lnTo>
                    <a:pt x="6615136" y="2262"/>
                  </a:lnTo>
                  <a:lnTo>
                    <a:pt x="6654736" y="8953"/>
                  </a:lnTo>
                  <a:lnTo>
                    <a:pt x="6693479" y="19931"/>
                  </a:lnTo>
                  <a:lnTo>
                    <a:pt x="6731508" y="35051"/>
                  </a:lnTo>
                  <a:lnTo>
                    <a:pt x="6768060" y="53935"/>
                  </a:lnTo>
                  <a:lnTo>
                    <a:pt x="6802183" y="76390"/>
                  </a:lnTo>
                  <a:lnTo>
                    <a:pt x="6833735" y="102560"/>
                  </a:lnTo>
                  <a:lnTo>
                    <a:pt x="6852327" y="121919"/>
                  </a:lnTo>
                  <a:lnTo>
                    <a:pt x="6571488" y="121919"/>
                  </a:lnTo>
                  <a:lnTo>
                    <a:pt x="6526339" y="125944"/>
                  </a:lnTo>
                  <a:lnTo>
                    <a:pt x="6484620" y="138112"/>
                  </a:lnTo>
                  <a:lnTo>
                    <a:pt x="6446329" y="158567"/>
                  </a:lnTo>
                  <a:lnTo>
                    <a:pt x="6411468" y="187451"/>
                  </a:lnTo>
                  <a:lnTo>
                    <a:pt x="6383464" y="221456"/>
                  </a:lnTo>
                  <a:lnTo>
                    <a:pt x="6363462" y="259460"/>
                  </a:lnTo>
                  <a:lnTo>
                    <a:pt x="6351460" y="301466"/>
                  </a:lnTo>
                  <a:lnTo>
                    <a:pt x="6347460" y="347471"/>
                  </a:lnTo>
                  <a:lnTo>
                    <a:pt x="6349198" y="379523"/>
                  </a:lnTo>
                  <a:lnTo>
                    <a:pt x="6363533" y="437911"/>
                  </a:lnTo>
                  <a:lnTo>
                    <a:pt x="6391822" y="488799"/>
                  </a:lnTo>
                  <a:lnTo>
                    <a:pt x="6432351" y="529327"/>
                  </a:lnTo>
                  <a:lnTo>
                    <a:pt x="6484310" y="558474"/>
                  </a:lnTo>
                  <a:lnTo>
                    <a:pt x="6543127" y="572809"/>
                  </a:lnTo>
                  <a:lnTo>
                    <a:pt x="6574535" y="574547"/>
                  </a:lnTo>
                  <a:lnTo>
                    <a:pt x="6852836" y="574547"/>
                  </a:lnTo>
                  <a:lnTo>
                    <a:pt x="6823496" y="601289"/>
                  </a:lnTo>
                  <a:lnTo>
                    <a:pt x="6788467" y="628840"/>
                  </a:lnTo>
                  <a:lnTo>
                    <a:pt x="6754296" y="650962"/>
                  </a:lnTo>
                  <a:lnTo>
                    <a:pt x="6687455" y="679513"/>
                  </a:lnTo>
                  <a:lnTo>
                    <a:pt x="6613255" y="693229"/>
                  </a:lnTo>
                  <a:lnTo>
                    <a:pt x="6573012" y="694943"/>
                  </a:lnTo>
                  <a:close/>
                </a:path>
                <a:path w="7815580" h="695325">
                  <a:moveTo>
                    <a:pt x="6774180" y="216408"/>
                  </a:moveTo>
                  <a:lnTo>
                    <a:pt x="6737592" y="182587"/>
                  </a:lnTo>
                  <a:lnTo>
                    <a:pt x="6699101" y="156155"/>
                  </a:lnTo>
                  <a:lnTo>
                    <a:pt x="6658636" y="137184"/>
                  </a:lnTo>
                  <a:lnTo>
                    <a:pt x="6616123" y="125748"/>
                  </a:lnTo>
                  <a:lnTo>
                    <a:pt x="6571488" y="121919"/>
                  </a:lnTo>
                  <a:lnTo>
                    <a:pt x="6852327" y="121919"/>
                  </a:lnTo>
                  <a:lnTo>
                    <a:pt x="6862572" y="132587"/>
                  </a:lnTo>
                  <a:lnTo>
                    <a:pt x="6774180" y="216408"/>
                  </a:lnTo>
                  <a:close/>
                </a:path>
                <a:path w="7815580" h="695325">
                  <a:moveTo>
                    <a:pt x="6852836" y="574547"/>
                  </a:moveTo>
                  <a:lnTo>
                    <a:pt x="6574535" y="574547"/>
                  </a:lnTo>
                  <a:lnTo>
                    <a:pt x="6601396" y="573166"/>
                  </a:lnTo>
                  <a:lnTo>
                    <a:pt x="6627114" y="569213"/>
                  </a:lnTo>
                  <a:lnTo>
                    <a:pt x="6675120" y="554735"/>
                  </a:lnTo>
                  <a:lnTo>
                    <a:pt x="6722364" y="525398"/>
                  </a:lnTo>
                  <a:lnTo>
                    <a:pt x="6774180" y="480059"/>
                  </a:lnTo>
                  <a:lnTo>
                    <a:pt x="6859524" y="568451"/>
                  </a:lnTo>
                  <a:lnTo>
                    <a:pt x="6852836" y="574547"/>
                  </a:lnTo>
                  <a:close/>
                </a:path>
                <a:path w="7815580" h="695325">
                  <a:moveTo>
                    <a:pt x="4646676" y="694943"/>
                  </a:moveTo>
                  <a:lnTo>
                    <a:pt x="4596431" y="692324"/>
                  </a:lnTo>
                  <a:lnTo>
                    <a:pt x="4548759" y="684275"/>
                  </a:lnTo>
                  <a:lnTo>
                    <a:pt x="4503944" y="670512"/>
                  </a:lnTo>
                  <a:lnTo>
                    <a:pt x="4462272" y="650747"/>
                  </a:lnTo>
                  <a:lnTo>
                    <a:pt x="4424267" y="625816"/>
                  </a:lnTo>
                  <a:lnTo>
                    <a:pt x="4390263" y="596455"/>
                  </a:lnTo>
                  <a:lnTo>
                    <a:pt x="4360259" y="562236"/>
                  </a:lnTo>
                  <a:lnTo>
                    <a:pt x="4334256" y="522732"/>
                  </a:lnTo>
                  <a:lnTo>
                    <a:pt x="4313372" y="480726"/>
                  </a:lnTo>
                  <a:lnTo>
                    <a:pt x="4298632" y="437007"/>
                  </a:lnTo>
                  <a:lnTo>
                    <a:pt x="4289975" y="392001"/>
                  </a:lnTo>
                  <a:lnTo>
                    <a:pt x="4289893" y="391572"/>
                  </a:lnTo>
                  <a:lnTo>
                    <a:pt x="4287105" y="345947"/>
                  </a:lnTo>
                  <a:lnTo>
                    <a:pt x="4287116" y="342900"/>
                  </a:lnTo>
                  <a:lnTo>
                    <a:pt x="4290486" y="293583"/>
                  </a:lnTo>
                  <a:lnTo>
                    <a:pt x="4300910" y="245302"/>
                  </a:lnTo>
                  <a:lnTo>
                    <a:pt x="4318284" y="199582"/>
                  </a:lnTo>
                  <a:lnTo>
                    <a:pt x="4342607" y="156423"/>
                  </a:lnTo>
                  <a:lnTo>
                    <a:pt x="4373880" y="115824"/>
                  </a:lnTo>
                  <a:lnTo>
                    <a:pt x="4409941" y="80256"/>
                  </a:lnTo>
                  <a:lnTo>
                    <a:pt x="4449515" y="51251"/>
                  </a:lnTo>
                  <a:lnTo>
                    <a:pt x="4492561" y="28765"/>
                  </a:lnTo>
                  <a:lnTo>
                    <a:pt x="4539036" y="12756"/>
                  </a:lnTo>
                  <a:lnTo>
                    <a:pt x="4588898" y="3182"/>
                  </a:lnTo>
                  <a:lnTo>
                    <a:pt x="4642104" y="0"/>
                  </a:lnTo>
                  <a:lnTo>
                    <a:pt x="4684704" y="2000"/>
                  </a:lnTo>
                  <a:lnTo>
                    <a:pt x="4725733" y="8000"/>
                  </a:lnTo>
                  <a:lnTo>
                    <a:pt x="4765333" y="18002"/>
                  </a:lnTo>
                  <a:lnTo>
                    <a:pt x="4803648" y="32003"/>
                  </a:lnTo>
                  <a:lnTo>
                    <a:pt x="4866703" y="68770"/>
                  </a:lnTo>
                  <a:lnTo>
                    <a:pt x="4897731" y="94368"/>
                  </a:lnTo>
                  <a:lnTo>
                    <a:pt x="4927077" y="123443"/>
                  </a:lnTo>
                  <a:lnTo>
                    <a:pt x="4643628" y="123443"/>
                  </a:lnTo>
                  <a:lnTo>
                    <a:pt x="4596479" y="127468"/>
                  </a:lnTo>
                  <a:lnTo>
                    <a:pt x="4553331" y="139636"/>
                  </a:lnTo>
                  <a:lnTo>
                    <a:pt x="4514183" y="160091"/>
                  </a:lnTo>
                  <a:lnTo>
                    <a:pt x="4479035" y="188975"/>
                  </a:lnTo>
                  <a:lnTo>
                    <a:pt x="4450151" y="222718"/>
                  </a:lnTo>
                  <a:lnTo>
                    <a:pt x="4429696" y="260032"/>
                  </a:lnTo>
                  <a:lnTo>
                    <a:pt x="4417528" y="301061"/>
                  </a:lnTo>
                  <a:lnTo>
                    <a:pt x="4413504" y="345947"/>
                  </a:lnTo>
                  <a:lnTo>
                    <a:pt x="4417750" y="391572"/>
                  </a:lnTo>
                  <a:lnTo>
                    <a:pt x="4430649" y="434339"/>
                  </a:lnTo>
                  <a:lnTo>
                    <a:pt x="4452080" y="473249"/>
                  </a:lnTo>
                  <a:lnTo>
                    <a:pt x="4482083" y="509016"/>
                  </a:lnTo>
                  <a:lnTo>
                    <a:pt x="4518374" y="537900"/>
                  </a:lnTo>
                  <a:lnTo>
                    <a:pt x="4558665" y="558355"/>
                  </a:lnTo>
                  <a:lnTo>
                    <a:pt x="4602956" y="570523"/>
                  </a:lnTo>
                  <a:lnTo>
                    <a:pt x="4651248" y="574547"/>
                  </a:lnTo>
                  <a:lnTo>
                    <a:pt x="4905166" y="574547"/>
                  </a:lnTo>
                  <a:lnTo>
                    <a:pt x="4879086" y="605027"/>
                  </a:lnTo>
                  <a:lnTo>
                    <a:pt x="4848272" y="632459"/>
                  </a:lnTo>
                  <a:lnTo>
                    <a:pt x="4814316" y="655319"/>
                  </a:lnTo>
                  <a:lnTo>
                    <a:pt x="4776549" y="672441"/>
                  </a:lnTo>
                  <a:lnTo>
                    <a:pt x="4736211" y="684847"/>
                  </a:lnTo>
                  <a:lnTo>
                    <a:pt x="4693424" y="692324"/>
                  </a:lnTo>
                  <a:lnTo>
                    <a:pt x="4694314" y="692324"/>
                  </a:lnTo>
                  <a:lnTo>
                    <a:pt x="4646676" y="694943"/>
                  </a:lnTo>
                  <a:close/>
                </a:path>
                <a:path w="7815580" h="695325">
                  <a:moveTo>
                    <a:pt x="4840224" y="211835"/>
                  </a:moveTo>
                  <a:lnTo>
                    <a:pt x="4796218" y="172950"/>
                  </a:lnTo>
                  <a:lnTo>
                    <a:pt x="4748784" y="145351"/>
                  </a:lnTo>
                  <a:lnTo>
                    <a:pt x="4697920" y="128896"/>
                  </a:lnTo>
                  <a:lnTo>
                    <a:pt x="4643628" y="123443"/>
                  </a:lnTo>
                  <a:lnTo>
                    <a:pt x="4927077" y="123443"/>
                  </a:lnTo>
                  <a:lnTo>
                    <a:pt x="4928616" y="124967"/>
                  </a:lnTo>
                  <a:lnTo>
                    <a:pt x="4840224" y="211835"/>
                  </a:lnTo>
                  <a:close/>
                </a:path>
                <a:path w="7815580" h="695325">
                  <a:moveTo>
                    <a:pt x="4905166" y="574547"/>
                  </a:moveTo>
                  <a:lnTo>
                    <a:pt x="4651248" y="574547"/>
                  </a:lnTo>
                  <a:lnTo>
                    <a:pt x="4682109" y="572833"/>
                  </a:lnTo>
                  <a:lnTo>
                    <a:pt x="4710684" y="567689"/>
                  </a:lnTo>
                  <a:lnTo>
                    <a:pt x="4760976" y="547116"/>
                  </a:lnTo>
                  <a:lnTo>
                    <a:pt x="4801362" y="511873"/>
                  </a:lnTo>
                  <a:lnTo>
                    <a:pt x="4832604" y="461771"/>
                  </a:lnTo>
                  <a:lnTo>
                    <a:pt x="4642104" y="461771"/>
                  </a:lnTo>
                  <a:lnTo>
                    <a:pt x="4642104" y="342900"/>
                  </a:lnTo>
                  <a:lnTo>
                    <a:pt x="4974335" y="342900"/>
                  </a:lnTo>
                  <a:lnTo>
                    <a:pt x="4975860" y="370332"/>
                  </a:lnTo>
                  <a:lnTo>
                    <a:pt x="4973002" y="413432"/>
                  </a:lnTo>
                  <a:lnTo>
                    <a:pt x="4964430" y="455675"/>
                  </a:lnTo>
                  <a:lnTo>
                    <a:pt x="4950142" y="496776"/>
                  </a:lnTo>
                  <a:lnTo>
                    <a:pt x="4930140" y="536447"/>
                  </a:lnTo>
                  <a:lnTo>
                    <a:pt x="4906593" y="572833"/>
                  </a:lnTo>
                  <a:lnTo>
                    <a:pt x="4906470" y="573023"/>
                  </a:lnTo>
                  <a:lnTo>
                    <a:pt x="4905166" y="574547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504944" y="3040380"/>
              <a:ext cx="4457700" cy="227329"/>
            </a:xfrm>
            <a:custGeom>
              <a:avLst/>
              <a:gdLst/>
              <a:ahLst/>
              <a:cxnLst/>
              <a:rect l="l" t="t" r="r" b="b"/>
              <a:pathLst>
                <a:path w="4457700" h="227329">
                  <a:moveTo>
                    <a:pt x="4369308" y="0"/>
                  </a:moveTo>
                  <a:lnTo>
                    <a:pt x="4279391" y="227075"/>
                  </a:lnTo>
                  <a:lnTo>
                    <a:pt x="4457700" y="227075"/>
                  </a:lnTo>
                  <a:lnTo>
                    <a:pt x="4369308" y="0"/>
                  </a:lnTo>
                  <a:close/>
                </a:path>
                <a:path w="4457700" h="227329">
                  <a:moveTo>
                    <a:pt x="89916" y="0"/>
                  </a:moveTo>
                  <a:lnTo>
                    <a:pt x="0" y="227075"/>
                  </a:lnTo>
                  <a:lnTo>
                    <a:pt x="178308" y="227075"/>
                  </a:lnTo>
                  <a:lnTo>
                    <a:pt x="89916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6382" y="2984754"/>
              <a:ext cx="152400" cy="14325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56232" y="2848356"/>
              <a:ext cx="7335520" cy="695325"/>
            </a:xfrm>
            <a:custGeom>
              <a:avLst/>
              <a:gdLst/>
              <a:ahLst/>
              <a:cxnLst/>
              <a:rect l="l" t="t" r="r" b="b"/>
              <a:pathLst>
                <a:path w="7335520" h="695325">
                  <a:moveTo>
                    <a:pt x="6952487" y="16763"/>
                  </a:moveTo>
                  <a:lnTo>
                    <a:pt x="7080503" y="16763"/>
                  </a:lnTo>
                  <a:lnTo>
                    <a:pt x="7335012" y="679703"/>
                  </a:lnTo>
                  <a:lnTo>
                    <a:pt x="7203948" y="679703"/>
                  </a:lnTo>
                  <a:lnTo>
                    <a:pt x="7152132" y="542543"/>
                  </a:lnTo>
                  <a:lnTo>
                    <a:pt x="6882383" y="542543"/>
                  </a:lnTo>
                  <a:lnTo>
                    <a:pt x="6829044" y="679703"/>
                  </a:lnTo>
                  <a:lnTo>
                    <a:pt x="6697980" y="679703"/>
                  </a:lnTo>
                  <a:lnTo>
                    <a:pt x="6952487" y="16763"/>
                  </a:lnTo>
                  <a:close/>
                </a:path>
                <a:path w="7335520" h="695325">
                  <a:moveTo>
                    <a:pt x="6484619" y="16763"/>
                  </a:moveTo>
                  <a:lnTo>
                    <a:pt x="6609587" y="16763"/>
                  </a:lnTo>
                  <a:lnTo>
                    <a:pt x="6609587" y="679703"/>
                  </a:lnTo>
                  <a:lnTo>
                    <a:pt x="6484619" y="679703"/>
                  </a:lnTo>
                  <a:lnTo>
                    <a:pt x="6484619" y="16763"/>
                  </a:lnTo>
                  <a:close/>
                </a:path>
                <a:path w="7335520" h="695325">
                  <a:moveTo>
                    <a:pt x="5091683" y="16763"/>
                  </a:moveTo>
                  <a:lnTo>
                    <a:pt x="5212080" y="16763"/>
                  </a:lnTo>
                  <a:lnTo>
                    <a:pt x="5495544" y="452627"/>
                  </a:lnTo>
                  <a:lnTo>
                    <a:pt x="5495544" y="16763"/>
                  </a:lnTo>
                  <a:lnTo>
                    <a:pt x="5622035" y="16763"/>
                  </a:lnTo>
                  <a:lnTo>
                    <a:pt x="5622035" y="679703"/>
                  </a:lnTo>
                  <a:lnTo>
                    <a:pt x="5500116" y="679703"/>
                  </a:lnTo>
                  <a:lnTo>
                    <a:pt x="5218175" y="243840"/>
                  </a:lnTo>
                  <a:lnTo>
                    <a:pt x="5218175" y="679703"/>
                  </a:lnTo>
                  <a:lnTo>
                    <a:pt x="5091683" y="679703"/>
                  </a:lnTo>
                  <a:lnTo>
                    <a:pt x="5091683" y="16763"/>
                  </a:lnTo>
                  <a:close/>
                </a:path>
                <a:path w="7335520" h="695325">
                  <a:moveTo>
                    <a:pt x="3154680" y="16763"/>
                  </a:moveTo>
                  <a:lnTo>
                    <a:pt x="3275075" y="16763"/>
                  </a:lnTo>
                  <a:lnTo>
                    <a:pt x="3558539" y="452627"/>
                  </a:lnTo>
                  <a:lnTo>
                    <a:pt x="3558539" y="16763"/>
                  </a:lnTo>
                  <a:lnTo>
                    <a:pt x="3685032" y="16763"/>
                  </a:lnTo>
                  <a:lnTo>
                    <a:pt x="3685032" y="679703"/>
                  </a:lnTo>
                  <a:lnTo>
                    <a:pt x="3563112" y="679703"/>
                  </a:lnTo>
                  <a:lnTo>
                    <a:pt x="3281171" y="243840"/>
                  </a:lnTo>
                  <a:lnTo>
                    <a:pt x="3281171" y="679703"/>
                  </a:lnTo>
                  <a:lnTo>
                    <a:pt x="3154680" y="679703"/>
                  </a:lnTo>
                  <a:lnTo>
                    <a:pt x="3154680" y="16763"/>
                  </a:lnTo>
                  <a:close/>
                </a:path>
                <a:path w="7335520" h="695325">
                  <a:moveTo>
                    <a:pt x="2673095" y="16763"/>
                  </a:moveTo>
                  <a:lnTo>
                    <a:pt x="2801111" y="16763"/>
                  </a:lnTo>
                  <a:lnTo>
                    <a:pt x="3055619" y="679703"/>
                  </a:lnTo>
                  <a:lnTo>
                    <a:pt x="2924556" y="679703"/>
                  </a:lnTo>
                  <a:lnTo>
                    <a:pt x="2872740" y="542543"/>
                  </a:lnTo>
                  <a:lnTo>
                    <a:pt x="2602991" y="542543"/>
                  </a:lnTo>
                  <a:lnTo>
                    <a:pt x="2549651" y="679703"/>
                  </a:lnTo>
                  <a:lnTo>
                    <a:pt x="2418587" y="679703"/>
                  </a:lnTo>
                  <a:lnTo>
                    <a:pt x="2673095" y="16763"/>
                  </a:lnTo>
                  <a:close/>
                </a:path>
                <a:path w="7335520" h="695325">
                  <a:moveTo>
                    <a:pt x="2019299" y="16763"/>
                  </a:moveTo>
                  <a:lnTo>
                    <a:pt x="2385059" y="16763"/>
                  </a:lnTo>
                  <a:lnTo>
                    <a:pt x="2385059" y="141732"/>
                  </a:lnTo>
                  <a:lnTo>
                    <a:pt x="2264664" y="141732"/>
                  </a:lnTo>
                  <a:lnTo>
                    <a:pt x="2264664" y="679703"/>
                  </a:lnTo>
                  <a:lnTo>
                    <a:pt x="2136648" y="679703"/>
                  </a:lnTo>
                  <a:lnTo>
                    <a:pt x="2136648" y="141732"/>
                  </a:lnTo>
                  <a:lnTo>
                    <a:pt x="2019299" y="141732"/>
                  </a:lnTo>
                  <a:lnTo>
                    <a:pt x="2019299" y="16763"/>
                  </a:lnTo>
                  <a:close/>
                </a:path>
                <a:path w="7335520" h="695325">
                  <a:moveTo>
                    <a:pt x="1077467" y="16763"/>
                  </a:moveTo>
                  <a:lnTo>
                    <a:pt x="1211579" y="16763"/>
                  </a:lnTo>
                  <a:lnTo>
                    <a:pt x="1262443" y="17930"/>
                  </a:lnTo>
                  <a:lnTo>
                    <a:pt x="1305306" y="21526"/>
                  </a:lnTo>
                  <a:lnTo>
                    <a:pt x="1367027" y="36575"/>
                  </a:lnTo>
                  <a:lnTo>
                    <a:pt x="1409699" y="62483"/>
                  </a:lnTo>
                  <a:lnTo>
                    <a:pt x="1443227" y="102108"/>
                  </a:lnTo>
                  <a:lnTo>
                    <a:pt x="1463801" y="150875"/>
                  </a:lnTo>
                  <a:lnTo>
                    <a:pt x="1470659" y="208787"/>
                  </a:lnTo>
                  <a:lnTo>
                    <a:pt x="1468683" y="240506"/>
                  </a:lnTo>
                  <a:lnTo>
                    <a:pt x="1453300" y="295370"/>
                  </a:lnTo>
                  <a:lnTo>
                    <a:pt x="1422201" y="338827"/>
                  </a:lnTo>
                  <a:lnTo>
                    <a:pt x="1374814" y="371451"/>
                  </a:lnTo>
                  <a:lnTo>
                    <a:pt x="1345691" y="384047"/>
                  </a:lnTo>
                  <a:lnTo>
                    <a:pt x="1502664" y="679703"/>
                  </a:lnTo>
                  <a:lnTo>
                    <a:pt x="1363979" y="679703"/>
                  </a:lnTo>
                  <a:lnTo>
                    <a:pt x="1216151" y="397763"/>
                  </a:lnTo>
                  <a:lnTo>
                    <a:pt x="1203959" y="397763"/>
                  </a:lnTo>
                  <a:lnTo>
                    <a:pt x="1203959" y="679703"/>
                  </a:lnTo>
                  <a:lnTo>
                    <a:pt x="1077467" y="679703"/>
                  </a:lnTo>
                  <a:lnTo>
                    <a:pt x="1077467" y="16763"/>
                  </a:lnTo>
                  <a:close/>
                </a:path>
                <a:path w="7335520" h="695325">
                  <a:moveTo>
                    <a:pt x="617219" y="16763"/>
                  </a:moveTo>
                  <a:lnTo>
                    <a:pt x="982979" y="16763"/>
                  </a:lnTo>
                  <a:lnTo>
                    <a:pt x="982979" y="141732"/>
                  </a:lnTo>
                  <a:lnTo>
                    <a:pt x="862583" y="141732"/>
                  </a:lnTo>
                  <a:lnTo>
                    <a:pt x="862583" y="679703"/>
                  </a:lnTo>
                  <a:lnTo>
                    <a:pt x="734567" y="679703"/>
                  </a:lnTo>
                  <a:lnTo>
                    <a:pt x="734567" y="141732"/>
                  </a:lnTo>
                  <a:lnTo>
                    <a:pt x="617219" y="141732"/>
                  </a:lnTo>
                  <a:lnTo>
                    <a:pt x="617219" y="16763"/>
                  </a:lnTo>
                  <a:close/>
                </a:path>
                <a:path w="7335520" h="695325">
                  <a:moveTo>
                    <a:pt x="0" y="16763"/>
                  </a:moveTo>
                  <a:lnTo>
                    <a:pt x="120395" y="16763"/>
                  </a:lnTo>
                  <a:lnTo>
                    <a:pt x="403859" y="452627"/>
                  </a:lnTo>
                  <a:lnTo>
                    <a:pt x="403859" y="16763"/>
                  </a:lnTo>
                  <a:lnTo>
                    <a:pt x="530351" y="16763"/>
                  </a:lnTo>
                  <a:lnTo>
                    <a:pt x="530351" y="679703"/>
                  </a:lnTo>
                  <a:lnTo>
                    <a:pt x="408431" y="679703"/>
                  </a:lnTo>
                  <a:lnTo>
                    <a:pt x="126491" y="243840"/>
                  </a:lnTo>
                  <a:lnTo>
                    <a:pt x="126491" y="679703"/>
                  </a:lnTo>
                  <a:lnTo>
                    <a:pt x="0" y="679703"/>
                  </a:lnTo>
                  <a:lnTo>
                    <a:pt x="0" y="16763"/>
                  </a:lnTo>
                  <a:close/>
                </a:path>
                <a:path w="7335520" h="695325">
                  <a:moveTo>
                    <a:pt x="6094475" y="0"/>
                  </a:moveTo>
                  <a:lnTo>
                    <a:pt x="6135076" y="2262"/>
                  </a:lnTo>
                  <a:lnTo>
                    <a:pt x="6174676" y="8953"/>
                  </a:lnTo>
                  <a:lnTo>
                    <a:pt x="6213419" y="19931"/>
                  </a:lnTo>
                  <a:lnTo>
                    <a:pt x="6251448" y="35051"/>
                  </a:lnTo>
                  <a:lnTo>
                    <a:pt x="6288000" y="53935"/>
                  </a:lnTo>
                  <a:lnTo>
                    <a:pt x="6322123" y="76390"/>
                  </a:lnTo>
                  <a:lnTo>
                    <a:pt x="6353675" y="102560"/>
                  </a:lnTo>
                  <a:lnTo>
                    <a:pt x="6382512" y="132587"/>
                  </a:lnTo>
                  <a:lnTo>
                    <a:pt x="6294119" y="216408"/>
                  </a:lnTo>
                  <a:lnTo>
                    <a:pt x="6257531" y="182587"/>
                  </a:lnTo>
                  <a:lnTo>
                    <a:pt x="6219041" y="156155"/>
                  </a:lnTo>
                  <a:lnTo>
                    <a:pt x="6178576" y="137184"/>
                  </a:lnTo>
                  <a:lnTo>
                    <a:pt x="6136063" y="125748"/>
                  </a:lnTo>
                  <a:lnTo>
                    <a:pt x="6091428" y="121919"/>
                  </a:lnTo>
                  <a:lnTo>
                    <a:pt x="6046279" y="125944"/>
                  </a:lnTo>
                  <a:lnTo>
                    <a:pt x="6004560" y="138112"/>
                  </a:lnTo>
                  <a:lnTo>
                    <a:pt x="5966269" y="158567"/>
                  </a:lnTo>
                  <a:lnTo>
                    <a:pt x="5931407" y="187451"/>
                  </a:lnTo>
                  <a:lnTo>
                    <a:pt x="5903404" y="221456"/>
                  </a:lnTo>
                  <a:lnTo>
                    <a:pt x="5883401" y="259460"/>
                  </a:lnTo>
                  <a:lnTo>
                    <a:pt x="5871400" y="301466"/>
                  </a:lnTo>
                  <a:lnTo>
                    <a:pt x="5867400" y="347471"/>
                  </a:lnTo>
                  <a:lnTo>
                    <a:pt x="5869138" y="379523"/>
                  </a:lnTo>
                  <a:lnTo>
                    <a:pt x="5883473" y="437911"/>
                  </a:lnTo>
                  <a:lnTo>
                    <a:pt x="5911762" y="488799"/>
                  </a:lnTo>
                  <a:lnTo>
                    <a:pt x="5952291" y="529327"/>
                  </a:lnTo>
                  <a:lnTo>
                    <a:pt x="6004250" y="558474"/>
                  </a:lnTo>
                  <a:lnTo>
                    <a:pt x="6063067" y="572809"/>
                  </a:lnTo>
                  <a:lnTo>
                    <a:pt x="6094475" y="574547"/>
                  </a:lnTo>
                  <a:lnTo>
                    <a:pt x="6121336" y="573166"/>
                  </a:lnTo>
                  <a:lnTo>
                    <a:pt x="6171628" y="562975"/>
                  </a:lnTo>
                  <a:lnTo>
                    <a:pt x="6218253" y="542210"/>
                  </a:lnTo>
                  <a:lnTo>
                    <a:pt x="6267497" y="504586"/>
                  </a:lnTo>
                  <a:lnTo>
                    <a:pt x="6294119" y="480059"/>
                  </a:lnTo>
                  <a:lnTo>
                    <a:pt x="6379464" y="568451"/>
                  </a:lnTo>
                  <a:lnTo>
                    <a:pt x="6343435" y="601289"/>
                  </a:lnTo>
                  <a:lnTo>
                    <a:pt x="6308407" y="628840"/>
                  </a:lnTo>
                  <a:lnTo>
                    <a:pt x="6274236" y="650962"/>
                  </a:lnTo>
                  <a:lnTo>
                    <a:pt x="6207394" y="679513"/>
                  </a:lnTo>
                  <a:lnTo>
                    <a:pt x="6133195" y="693229"/>
                  </a:lnTo>
                  <a:lnTo>
                    <a:pt x="6092951" y="694943"/>
                  </a:lnTo>
                  <a:lnTo>
                    <a:pt x="6042779" y="692269"/>
                  </a:lnTo>
                  <a:lnTo>
                    <a:pt x="5995867" y="684219"/>
                  </a:lnTo>
                  <a:lnTo>
                    <a:pt x="5952172" y="670750"/>
                  </a:lnTo>
                  <a:lnTo>
                    <a:pt x="5911652" y="651820"/>
                  </a:lnTo>
                  <a:lnTo>
                    <a:pt x="5874265" y="627387"/>
                  </a:lnTo>
                  <a:lnTo>
                    <a:pt x="5839967" y="597408"/>
                  </a:lnTo>
                  <a:lnTo>
                    <a:pt x="5809875" y="563125"/>
                  </a:lnTo>
                  <a:lnTo>
                    <a:pt x="5785160" y="525836"/>
                  </a:lnTo>
                  <a:lnTo>
                    <a:pt x="5765863" y="485584"/>
                  </a:lnTo>
                  <a:lnTo>
                    <a:pt x="5752027" y="442411"/>
                  </a:lnTo>
                  <a:lnTo>
                    <a:pt x="5743694" y="396359"/>
                  </a:lnTo>
                  <a:lnTo>
                    <a:pt x="5740907" y="347471"/>
                  </a:lnTo>
                  <a:lnTo>
                    <a:pt x="5743741" y="298846"/>
                  </a:lnTo>
                  <a:lnTo>
                    <a:pt x="5752147" y="253364"/>
                  </a:lnTo>
                  <a:lnTo>
                    <a:pt x="5765982" y="210740"/>
                  </a:lnTo>
                  <a:lnTo>
                    <a:pt x="5785103" y="170687"/>
                  </a:lnTo>
                  <a:lnTo>
                    <a:pt x="5810273" y="133826"/>
                  </a:lnTo>
                  <a:lnTo>
                    <a:pt x="5840158" y="100964"/>
                  </a:lnTo>
                  <a:lnTo>
                    <a:pt x="5874900" y="72104"/>
                  </a:lnTo>
                  <a:lnTo>
                    <a:pt x="5914644" y="47243"/>
                  </a:lnTo>
                  <a:lnTo>
                    <a:pt x="5956887" y="26360"/>
                  </a:lnTo>
                  <a:lnTo>
                    <a:pt x="6001130" y="11620"/>
                  </a:lnTo>
                  <a:lnTo>
                    <a:pt x="6047088" y="2881"/>
                  </a:lnTo>
                  <a:lnTo>
                    <a:pt x="6094475" y="0"/>
                  </a:lnTo>
                  <a:close/>
                </a:path>
                <a:path w="7335520" h="695325">
                  <a:moveTo>
                    <a:pt x="4162044" y="0"/>
                  </a:moveTo>
                  <a:lnTo>
                    <a:pt x="4204644" y="2000"/>
                  </a:lnTo>
                  <a:lnTo>
                    <a:pt x="4245673" y="8000"/>
                  </a:lnTo>
                  <a:lnTo>
                    <a:pt x="4285273" y="18002"/>
                  </a:lnTo>
                  <a:lnTo>
                    <a:pt x="4323587" y="32003"/>
                  </a:lnTo>
                  <a:lnTo>
                    <a:pt x="4386643" y="68770"/>
                  </a:lnTo>
                  <a:lnTo>
                    <a:pt x="4417671" y="94368"/>
                  </a:lnTo>
                  <a:lnTo>
                    <a:pt x="4448555" y="124967"/>
                  </a:lnTo>
                  <a:lnTo>
                    <a:pt x="4360164" y="211835"/>
                  </a:lnTo>
                  <a:lnTo>
                    <a:pt x="4316158" y="172950"/>
                  </a:lnTo>
                  <a:lnTo>
                    <a:pt x="4268723" y="145351"/>
                  </a:lnTo>
                  <a:lnTo>
                    <a:pt x="4217860" y="128896"/>
                  </a:lnTo>
                  <a:lnTo>
                    <a:pt x="4163567" y="123443"/>
                  </a:lnTo>
                  <a:lnTo>
                    <a:pt x="4116419" y="127468"/>
                  </a:lnTo>
                  <a:lnTo>
                    <a:pt x="4073270" y="139636"/>
                  </a:lnTo>
                  <a:lnTo>
                    <a:pt x="4034123" y="160091"/>
                  </a:lnTo>
                  <a:lnTo>
                    <a:pt x="3998975" y="188975"/>
                  </a:lnTo>
                  <a:lnTo>
                    <a:pt x="3970091" y="222718"/>
                  </a:lnTo>
                  <a:lnTo>
                    <a:pt x="3949636" y="260032"/>
                  </a:lnTo>
                  <a:lnTo>
                    <a:pt x="3937468" y="301061"/>
                  </a:lnTo>
                  <a:lnTo>
                    <a:pt x="3933444" y="345947"/>
                  </a:lnTo>
                  <a:lnTo>
                    <a:pt x="3937730" y="392001"/>
                  </a:lnTo>
                  <a:lnTo>
                    <a:pt x="3950589" y="434339"/>
                  </a:lnTo>
                  <a:lnTo>
                    <a:pt x="3972020" y="473249"/>
                  </a:lnTo>
                  <a:lnTo>
                    <a:pt x="4002023" y="509016"/>
                  </a:lnTo>
                  <a:lnTo>
                    <a:pt x="4038314" y="537900"/>
                  </a:lnTo>
                  <a:lnTo>
                    <a:pt x="4078605" y="558355"/>
                  </a:lnTo>
                  <a:lnTo>
                    <a:pt x="4122896" y="570523"/>
                  </a:lnTo>
                  <a:lnTo>
                    <a:pt x="4171187" y="574547"/>
                  </a:lnTo>
                  <a:lnTo>
                    <a:pt x="4202049" y="572833"/>
                  </a:lnTo>
                  <a:lnTo>
                    <a:pt x="4256912" y="559117"/>
                  </a:lnTo>
                  <a:lnTo>
                    <a:pt x="4302394" y="531423"/>
                  </a:lnTo>
                  <a:lnTo>
                    <a:pt x="4337923" y="488608"/>
                  </a:lnTo>
                  <a:lnTo>
                    <a:pt x="4352544" y="461771"/>
                  </a:lnTo>
                  <a:lnTo>
                    <a:pt x="4162044" y="461771"/>
                  </a:lnTo>
                  <a:lnTo>
                    <a:pt x="4162044" y="342900"/>
                  </a:lnTo>
                  <a:lnTo>
                    <a:pt x="4494275" y="342900"/>
                  </a:lnTo>
                  <a:lnTo>
                    <a:pt x="4495800" y="370332"/>
                  </a:lnTo>
                  <a:lnTo>
                    <a:pt x="4492942" y="413432"/>
                  </a:lnTo>
                  <a:lnTo>
                    <a:pt x="4484370" y="455675"/>
                  </a:lnTo>
                  <a:lnTo>
                    <a:pt x="4470082" y="496776"/>
                  </a:lnTo>
                  <a:lnTo>
                    <a:pt x="4450080" y="536447"/>
                  </a:lnTo>
                  <a:lnTo>
                    <a:pt x="4426410" y="573023"/>
                  </a:lnTo>
                  <a:lnTo>
                    <a:pt x="4399025" y="605027"/>
                  </a:lnTo>
                  <a:lnTo>
                    <a:pt x="4368212" y="632459"/>
                  </a:lnTo>
                  <a:lnTo>
                    <a:pt x="4334255" y="655319"/>
                  </a:lnTo>
                  <a:lnTo>
                    <a:pt x="4296489" y="672441"/>
                  </a:lnTo>
                  <a:lnTo>
                    <a:pt x="4256150" y="684847"/>
                  </a:lnTo>
                  <a:lnTo>
                    <a:pt x="4212954" y="692395"/>
                  </a:lnTo>
                  <a:lnTo>
                    <a:pt x="4166616" y="694943"/>
                  </a:lnTo>
                  <a:lnTo>
                    <a:pt x="4116371" y="692324"/>
                  </a:lnTo>
                  <a:lnTo>
                    <a:pt x="4068698" y="684275"/>
                  </a:lnTo>
                  <a:lnTo>
                    <a:pt x="4023883" y="670512"/>
                  </a:lnTo>
                  <a:lnTo>
                    <a:pt x="3982212" y="650747"/>
                  </a:lnTo>
                  <a:lnTo>
                    <a:pt x="3944207" y="625816"/>
                  </a:lnTo>
                  <a:lnTo>
                    <a:pt x="3910202" y="596455"/>
                  </a:lnTo>
                  <a:lnTo>
                    <a:pt x="3880199" y="562236"/>
                  </a:lnTo>
                  <a:lnTo>
                    <a:pt x="3854196" y="522732"/>
                  </a:lnTo>
                  <a:lnTo>
                    <a:pt x="3833312" y="480726"/>
                  </a:lnTo>
                  <a:lnTo>
                    <a:pt x="3818572" y="437007"/>
                  </a:lnTo>
                  <a:lnTo>
                    <a:pt x="3809833" y="391572"/>
                  </a:lnTo>
                  <a:lnTo>
                    <a:pt x="3806951" y="344424"/>
                  </a:lnTo>
                  <a:lnTo>
                    <a:pt x="3810426" y="293583"/>
                  </a:lnTo>
                  <a:lnTo>
                    <a:pt x="3820850" y="245302"/>
                  </a:lnTo>
                  <a:lnTo>
                    <a:pt x="3838224" y="199582"/>
                  </a:lnTo>
                  <a:lnTo>
                    <a:pt x="3862547" y="156423"/>
                  </a:lnTo>
                  <a:lnTo>
                    <a:pt x="3893819" y="115824"/>
                  </a:lnTo>
                  <a:lnTo>
                    <a:pt x="3929880" y="80256"/>
                  </a:lnTo>
                  <a:lnTo>
                    <a:pt x="3969455" y="51251"/>
                  </a:lnTo>
                  <a:lnTo>
                    <a:pt x="4012501" y="28765"/>
                  </a:lnTo>
                  <a:lnTo>
                    <a:pt x="4058976" y="12756"/>
                  </a:lnTo>
                  <a:lnTo>
                    <a:pt x="4108838" y="3182"/>
                  </a:lnTo>
                  <a:lnTo>
                    <a:pt x="4162044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6464045" y="2861309"/>
          <a:ext cx="445134" cy="661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"/>
                <a:gridCol w="236220"/>
              </a:tblGrid>
              <a:tr h="1231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T w="9525">
                      <a:solidFill>
                        <a:srgbClr val="AF235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19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3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44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3457194" y="2861309"/>
          <a:ext cx="445134" cy="661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"/>
                <a:gridCol w="236220"/>
              </a:tblGrid>
              <a:tr h="1231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T w="9525">
                      <a:solidFill>
                        <a:srgbClr val="AF235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19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3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44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372361" y="2861309"/>
          <a:ext cx="445134" cy="6616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095"/>
                <a:gridCol w="236220"/>
              </a:tblGrid>
              <a:tr h="1231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T w="9525">
                      <a:solidFill>
                        <a:srgbClr val="AF235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19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3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T w="9525">
                      <a:solidFill>
                        <a:srgbClr val="AF235D"/>
                      </a:solidFill>
                      <a:prstDash val="solid"/>
                    </a:lnT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</a:tr>
              <a:tr h="1244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AF235D"/>
                      </a:solidFill>
                      <a:prstDash val="solid"/>
                    </a:lnL>
                    <a:lnR w="9525">
                      <a:solidFill>
                        <a:srgbClr val="AF235D"/>
                      </a:solidFill>
                      <a:prstDash val="solid"/>
                    </a:lnR>
                    <a:lnB w="9525">
                      <a:solidFill>
                        <a:srgbClr val="AF235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2828544" y="1659636"/>
              <a:ext cx="4971415" cy="441959"/>
            </a:xfrm>
            <a:custGeom>
              <a:avLst/>
              <a:gdLst/>
              <a:ahLst/>
              <a:cxnLst/>
              <a:rect l="l" t="t" r="r" b="b"/>
              <a:pathLst>
                <a:path w="4971415" h="441960">
                  <a:moveTo>
                    <a:pt x="4648200" y="431292"/>
                  </a:moveTo>
                  <a:lnTo>
                    <a:pt x="4564379" y="431292"/>
                  </a:lnTo>
                  <a:lnTo>
                    <a:pt x="4727448" y="10667"/>
                  </a:lnTo>
                  <a:lnTo>
                    <a:pt x="4808220" y="10667"/>
                  </a:lnTo>
                  <a:lnTo>
                    <a:pt x="4851350" y="121919"/>
                  </a:lnTo>
                  <a:lnTo>
                    <a:pt x="4768595" y="121919"/>
                  </a:lnTo>
                  <a:lnTo>
                    <a:pt x="4712208" y="266700"/>
                  </a:lnTo>
                  <a:lnTo>
                    <a:pt x="4907479" y="266700"/>
                  </a:lnTo>
                  <a:lnTo>
                    <a:pt x="4937611" y="344423"/>
                  </a:lnTo>
                  <a:lnTo>
                    <a:pt x="4683252" y="344423"/>
                  </a:lnTo>
                  <a:lnTo>
                    <a:pt x="4648200" y="431292"/>
                  </a:lnTo>
                  <a:close/>
                </a:path>
                <a:path w="4971415" h="441960">
                  <a:moveTo>
                    <a:pt x="4907479" y="266700"/>
                  </a:moveTo>
                  <a:lnTo>
                    <a:pt x="4824984" y="266700"/>
                  </a:lnTo>
                  <a:lnTo>
                    <a:pt x="4768595" y="121919"/>
                  </a:lnTo>
                  <a:lnTo>
                    <a:pt x="4851350" y="121919"/>
                  </a:lnTo>
                  <a:lnTo>
                    <a:pt x="4907479" y="266700"/>
                  </a:lnTo>
                  <a:close/>
                </a:path>
                <a:path w="4971415" h="441960">
                  <a:moveTo>
                    <a:pt x="4971288" y="431292"/>
                  </a:moveTo>
                  <a:lnTo>
                    <a:pt x="4887468" y="431292"/>
                  </a:lnTo>
                  <a:lnTo>
                    <a:pt x="4853940" y="344423"/>
                  </a:lnTo>
                  <a:lnTo>
                    <a:pt x="4937611" y="344423"/>
                  </a:lnTo>
                  <a:lnTo>
                    <a:pt x="4971288" y="431292"/>
                  </a:lnTo>
                  <a:close/>
                </a:path>
                <a:path w="4971415" h="441960">
                  <a:moveTo>
                    <a:pt x="1926336" y="431292"/>
                  </a:moveTo>
                  <a:lnTo>
                    <a:pt x="1842516" y="431292"/>
                  </a:lnTo>
                  <a:lnTo>
                    <a:pt x="2005584" y="10667"/>
                  </a:lnTo>
                  <a:lnTo>
                    <a:pt x="2086356" y="10667"/>
                  </a:lnTo>
                  <a:lnTo>
                    <a:pt x="2129486" y="121919"/>
                  </a:lnTo>
                  <a:lnTo>
                    <a:pt x="2046732" y="121919"/>
                  </a:lnTo>
                  <a:lnTo>
                    <a:pt x="1990344" y="266700"/>
                  </a:lnTo>
                  <a:lnTo>
                    <a:pt x="2185614" y="266700"/>
                  </a:lnTo>
                  <a:lnTo>
                    <a:pt x="2215746" y="344423"/>
                  </a:lnTo>
                  <a:lnTo>
                    <a:pt x="1961388" y="344423"/>
                  </a:lnTo>
                  <a:lnTo>
                    <a:pt x="1926336" y="431292"/>
                  </a:lnTo>
                  <a:close/>
                </a:path>
                <a:path w="4971415" h="441960">
                  <a:moveTo>
                    <a:pt x="2185614" y="266700"/>
                  </a:moveTo>
                  <a:lnTo>
                    <a:pt x="2103120" y="266700"/>
                  </a:lnTo>
                  <a:lnTo>
                    <a:pt x="2046732" y="121919"/>
                  </a:lnTo>
                  <a:lnTo>
                    <a:pt x="2129486" y="121919"/>
                  </a:lnTo>
                  <a:lnTo>
                    <a:pt x="2185614" y="266700"/>
                  </a:lnTo>
                  <a:close/>
                </a:path>
                <a:path w="4971415" h="441960">
                  <a:moveTo>
                    <a:pt x="2249424" y="431292"/>
                  </a:moveTo>
                  <a:lnTo>
                    <a:pt x="2165604" y="431292"/>
                  </a:lnTo>
                  <a:lnTo>
                    <a:pt x="2132076" y="344423"/>
                  </a:lnTo>
                  <a:lnTo>
                    <a:pt x="2215746" y="344423"/>
                  </a:lnTo>
                  <a:lnTo>
                    <a:pt x="2249424" y="431292"/>
                  </a:lnTo>
                  <a:close/>
                </a:path>
                <a:path w="4971415" h="441960">
                  <a:moveTo>
                    <a:pt x="1071372" y="431292"/>
                  </a:moveTo>
                  <a:lnTo>
                    <a:pt x="990600" y="431292"/>
                  </a:lnTo>
                  <a:lnTo>
                    <a:pt x="990600" y="10667"/>
                  </a:lnTo>
                  <a:lnTo>
                    <a:pt x="1075944" y="10667"/>
                  </a:lnTo>
                  <a:lnTo>
                    <a:pt x="1107924" y="11287"/>
                  </a:lnTo>
                  <a:lnTo>
                    <a:pt x="1157597" y="17097"/>
                  </a:lnTo>
                  <a:lnTo>
                    <a:pt x="1202055" y="38861"/>
                  </a:lnTo>
                  <a:lnTo>
                    <a:pt x="1230249" y="79438"/>
                  </a:lnTo>
                  <a:lnTo>
                    <a:pt x="1233336" y="88391"/>
                  </a:lnTo>
                  <a:lnTo>
                    <a:pt x="1071372" y="88391"/>
                  </a:lnTo>
                  <a:lnTo>
                    <a:pt x="1071372" y="175259"/>
                  </a:lnTo>
                  <a:lnTo>
                    <a:pt x="1233898" y="175259"/>
                  </a:lnTo>
                  <a:lnTo>
                    <a:pt x="1229606" y="186594"/>
                  </a:lnTo>
                  <a:lnTo>
                    <a:pt x="1196149" y="226504"/>
                  </a:lnTo>
                  <a:lnTo>
                    <a:pt x="1161288" y="243839"/>
                  </a:lnTo>
                  <a:lnTo>
                    <a:pt x="1166120" y="252983"/>
                  </a:lnTo>
                  <a:lnTo>
                    <a:pt x="1071372" y="252983"/>
                  </a:lnTo>
                  <a:lnTo>
                    <a:pt x="1071372" y="431292"/>
                  </a:lnTo>
                  <a:close/>
                </a:path>
                <a:path w="4971415" h="441960">
                  <a:moveTo>
                    <a:pt x="1233898" y="175259"/>
                  </a:moveTo>
                  <a:lnTo>
                    <a:pt x="1095756" y="175259"/>
                  </a:lnTo>
                  <a:lnTo>
                    <a:pt x="1113734" y="174450"/>
                  </a:lnTo>
                  <a:lnTo>
                    <a:pt x="1128712" y="172211"/>
                  </a:lnTo>
                  <a:lnTo>
                    <a:pt x="1161954" y="141874"/>
                  </a:lnTo>
                  <a:lnTo>
                    <a:pt x="1162812" y="121919"/>
                  </a:lnTo>
                  <a:lnTo>
                    <a:pt x="1161288" y="114300"/>
                  </a:lnTo>
                  <a:lnTo>
                    <a:pt x="1129784" y="90963"/>
                  </a:lnTo>
                  <a:lnTo>
                    <a:pt x="1092708" y="88391"/>
                  </a:lnTo>
                  <a:lnTo>
                    <a:pt x="1233336" y="88391"/>
                  </a:lnTo>
                  <a:lnTo>
                    <a:pt x="1235964" y="96011"/>
                  </a:lnTo>
                  <a:lnTo>
                    <a:pt x="1239393" y="113728"/>
                  </a:lnTo>
                  <a:lnTo>
                    <a:pt x="1240443" y="131063"/>
                  </a:lnTo>
                  <a:lnTo>
                    <a:pt x="1240536" y="132587"/>
                  </a:lnTo>
                  <a:lnTo>
                    <a:pt x="1239431" y="151257"/>
                  </a:lnTo>
                  <a:lnTo>
                    <a:pt x="1239369" y="152304"/>
                  </a:lnTo>
                  <a:lnTo>
                    <a:pt x="1235773" y="170306"/>
                  </a:lnTo>
                  <a:lnTo>
                    <a:pt x="1233898" y="175259"/>
                  </a:lnTo>
                  <a:close/>
                </a:path>
                <a:path w="4971415" h="441960">
                  <a:moveTo>
                    <a:pt x="1260348" y="431292"/>
                  </a:moveTo>
                  <a:lnTo>
                    <a:pt x="1173480" y="431292"/>
                  </a:lnTo>
                  <a:lnTo>
                    <a:pt x="1078992" y="252983"/>
                  </a:lnTo>
                  <a:lnTo>
                    <a:pt x="1166120" y="252983"/>
                  </a:lnTo>
                  <a:lnTo>
                    <a:pt x="1260348" y="431292"/>
                  </a:lnTo>
                  <a:close/>
                </a:path>
                <a:path w="4971415" h="441960">
                  <a:moveTo>
                    <a:pt x="4507992" y="431292"/>
                  </a:moveTo>
                  <a:lnTo>
                    <a:pt x="4428744" y="431292"/>
                  </a:lnTo>
                  <a:lnTo>
                    <a:pt x="4428744" y="10667"/>
                  </a:lnTo>
                  <a:lnTo>
                    <a:pt x="4507992" y="10667"/>
                  </a:lnTo>
                  <a:lnTo>
                    <a:pt x="4507992" y="431292"/>
                  </a:lnTo>
                  <a:close/>
                </a:path>
                <a:path w="4971415" h="441960">
                  <a:moveTo>
                    <a:pt x="3622548" y="431292"/>
                  </a:moveTo>
                  <a:lnTo>
                    <a:pt x="3543300" y="431292"/>
                  </a:lnTo>
                  <a:lnTo>
                    <a:pt x="3543300" y="10667"/>
                  </a:lnTo>
                  <a:lnTo>
                    <a:pt x="3619500" y="10667"/>
                  </a:lnTo>
                  <a:lnTo>
                    <a:pt x="3714164" y="155447"/>
                  </a:lnTo>
                  <a:lnTo>
                    <a:pt x="3622548" y="155447"/>
                  </a:lnTo>
                  <a:lnTo>
                    <a:pt x="3622548" y="431292"/>
                  </a:lnTo>
                  <a:close/>
                </a:path>
                <a:path w="4971415" h="441960">
                  <a:moveTo>
                    <a:pt x="3880104" y="288035"/>
                  </a:moveTo>
                  <a:lnTo>
                    <a:pt x="3800856" y="288035"/>
                  </a:lnTo>
                  <a:lnTo>
                    <a:pt x="3800856" y="10667"/>
                  </a:lnTo>
                  <a:lnTo>
                    <a:pt x="3880104" y="10667"/>
                  </a:lnTo>
                  <a:lnTo>
                    <a:pt x="3880104" y="288035"/>
                  </a:lnTo>
                  <a:close/>
                </a:path>
                <a:path w="4971415" h="441960">
                  <a:moveTo>
                    <a:pt x="3880104" y="431292"/>
                  </a:moveTo>
                  <a:lnTo>
                    <a:pt x="3803904" y="431292"/>
                  </a:lnTo>
                  <a:lnTo>
                    <a:pt x="3622548" y="155447"/>
                  </a:lnTo>
                  <a:lnTo>
                    <a:pt x="3714164" y="155447"/>
                  </a:lnTo>
                  <a:lnTo>
                    <a:pt x="3800856" y="288035"/>
                  </a:lnTo>
                  <a:lnTo>
                    <a:pt x="3880104" y="288035"/>
                  </a:lnTo>
                  <a:lnTo>
                    <a:pt x="3880104" y="431292"/>
                  </a:lnTo>
                  <a:close/>
                </a:path>
                <a:path w="4971415" h="441960">
                  <a:moveTo>
                    <a:pt x="3468624" y="431292"/>
                  </a:moveTo>
                  <a:lnTo>
                    <a:pt x="3238500" y="431292"/>
                  </a:lnTo>
                  <a:lnTo>
                    <a:pt x="3238500" y="10667"/>
                  </a:lnTo>
                  <a:lnTo>
                    <a:pt x="3468624" y="10667"/>
                  </a:lnTo>
                  <a:lnTo>
                    <a:pt x="3468624" y="88391"/>
                  </a:lnTo>
                  <a:lnTo>
                    <a:pt x="3317748" y="88391"/>
                  </a:lnTo>
                  <a:lnTo>
                    <a:pt x="3317748" y="164591"/>
                  </a:lnTo>
                  <a:lnTo>
                    <a:pt x="3468624" y="164591"/>
                  </a:lnTo>
                  <a:lnTo>
                    <a:pt x="3468624" y="242315"/>
                  </a:lnTo>
                  <a:lnTo>
                    <a:pt x="3317748" y="242315"/>
                  </a:lnTo>
                  <a:lnTo>
                    <a:pt x="3317748" y="352043"/>
                  </a:lnTo>
                  <a:lnTo>
                    <a:pt x="3468624" y="352043"/>
                  </a:lnTo>
                  <a:lnTo>
                    <a:pt x="3468624" y="431292"/>
                  </a:lnTo>
                  <a:close/>
                </a:path>
                <a:path w="4971415" h="441960">
                  <a:moveTo>
                    <a:pt x="2391156" y="431292"/>
                  </a:moveTo>
                  <a:lnTo>
                    <a:pt x="2311908" y="431292"/>
                  </a:lnTo>
                  <a:lnTo>
                    <a:pt x="2311908" y="10667"/>
                  </a:lnTo>
                  <a:lnTo>
                    <a:pt x="2388108" y="10667"/>
                  </a:lnTo>
                  <a:lnTo>
                    <a:pt x="2482771" y="155447"/>
                  </a:lnTo>
                  <a:lnTo>
                    <a:pt x="2391156" y="155447"/>
                  </a:lnTo>
                  <a:lnTo>
                    <a:pt x="2391156" y="431292"/>
                  </a:lnTo>
                  <a:close/>
                </a:path>
                <a:path w="4971415" h="441960">
                  <a:moveTo>
                    <a:pt x="2648711" y="288035"/>
                  </a:moveTo>
                  <a:lnTo>
                    <a:pt x="2569463" y="288035"/>
                  </a:lnTo>
                  <a:lnTo>
                    <a:pt x="2569463" y="10667"/>
                  </a:lnTo>
                  <a:lnTo>
                    <a:pt x="2648711" y="10667"/>
                  </a:lnTo>
                  <a:lnTo>
                    <a:pt x="2648711" y="288035"/>
                  </a:lnTo>
                  <a:close/>
                </a:path>
                <a:path w="4971415" h="441960">
                  <a:moveTo>
                    <a:pt x="2648711" y="431292"/>
                  </a:moveTo>
                  <a:lnTo>
                    <a:pt x="2572511" y="431292"/>
                  </a:lnTo>
                  <a:lnTo>
                    <a:pt x="2391156" y="155447"/>
                  </a:lnTo>
                  <a:lnTo>
                    <a:pt x="2482771" y="155447"/>
                  </a:lnTo>
                  <a:lnTo>
                    <a:pt x="2569463" y="288035"/>
                  </a:lnTo>
                  <a:lnTo>
                    <a:pt x="2648711" y="288035"/>
                  </a:lnTo>
                  <a:lnTo>
                    <a:pt x="2648711" y="431292"/>
                  </a:lnTo>
                  <a:close/>
                </a:path>
                <a:path w="4971415" h="441960">
                  <a:moveTo>
                    <a:pt x="1821180" y="88391"/>
                  </a:moveTo>
                  <a:lnTo>
                    <a:pt x="1588008" y="88391"/>
                  </a:lnTo>
                  <a:lnTo>
                    <a:pt x="1588008" y="10667"/>
                  </a:lnTo>
                  <a:lnTo>
                    <a:pt x="1821180" y="10667"/>
                  </a:lnTo>
                  <a:lnTo>
                    <a:pt x="1821180" y="88391"/>
                  </a:lnTo>
                  <a:close/>
                </a:path>
                <a:path w="4971415" h="441960">
                  <a:moveTo>
                    <a:pt x="1744980" y="431292"/>
                  </a:moveTo>
                  <a:lnTo>
                    <a:pt x="1662684" y="431292"/>
                  </a:lnTo>
                  <a:lnTo>
                    <a:pt x="1662684" y="88391"/>
                  </a:lnTo>
                  <a:lnTo>
                    <a:pt x="1744980" y="88391"/>
                  </a:lnTo>
                  <a:lnTo>
                    <a:pt x="1744980" y="431292"/>
                  </a:lnTo>
                  <a:close/>
                </a:path>
                <a:path w="4971415" h="441960">
                  <a:moveTo>
                    <a:pt x="1556004" y="431292"/>
                  </a:moveTo>
                  <a:lnTo>
                    <a:pt x="1325880" y="431292"/>
                  </a:lnTo>
                  <a:lnTo>
                    <a:pt x="1325880" y="10667"/>
                  </a:lnTo>
                  <a:lnTo>
                    <a:pt x="1556004" y="10667"/>
                  </a:lnTo>
                  <a:lnTo>
                    <a:pt x="1556004" y="88391"/>
                  </a:lnTo>
                  <a:lnTo>
                    <a:pt x="1405128" y="88391"/>
                  </a:lnTo>
                  <a:lnTo>
                    <a:pt x="1405128" y="164591"/>
                  </a:lnTo>
                  <a:lnTo>
                    <a:pt x="1556004" y="164591"/>
                  </a:lnTo>
                  <a:lnTo>
                    <a:pt x="1556004" y="242315"/>
                  </a:lnTo>
                  <a:lnTo>
                    <a:pt x="1405128" y="242315"/>
                  </a:lnTo>
                  <a:lnTo>
                    <a:pt x="1405128" y="352043"/>
                  </a:lnTo>
                  <a:lnTo>
                    <a:pt x="1556004" y="352043"/>
                  </a:lnTo>
                  <a:lnTo>
                    <a:pt x="1556004" y="431292"/>
                  </a:lnTo>
                  <a:close/>
                </a:path>
                <a:path w="4971415" h="441960">
                  <a:moveTo>
                    <a:pt x="929640" y="88391"/>
                  </a:moveTo>
                  <a:lnTo>
                    <a:pt x="696467" y="88391"/>
                  </a:lnTo>
                  <a:lnTo>
                    <a:pt x="696467" y="10667"/>
                  </a:lnTo>
                  <a:lnTo>
                    <a:pt x="929640" y="10667"/>
                  </a:lnTo>
                  <a:lnTo>
                    <a:pt x="929640" y="88391"/>
                  </a:lnTo>
                  <a:close/>
                </a:path>
                <a:path w="4971415" h="441960">
                  <a:moveTo>
                    <a:pt x="853440" y="431292"/>
                  </a:moveTo>
                  <a:lnTo>
                    <a:pt x="771144" y="431292"/>
                  </a:lnTo>
                  <a:lnTo>
                    <a:pt x="771144" y="88391"/>
                  </a:lnTo>
                  <a:lnTo>
                    <a:pt x="853440" y="88391"/>
                  </a:lnTo>
                  <a:lnTo>
                    <a:pt x="853440" y="431292"/>
                  </a:lnTo>
                  <a:close/>
                </a:path>
                <a:path w="4971415" h="441960">
                  <a:moveTo>
                    <a:pt x="384048" y="431292"/>
                  </a:moveTo>
                  <a:lnTo>
                    <a:pt x="304800" y="431292"/>
                  </a:lnTo>
                  <a:lnTo>
                    <a:pt x="304800" y="10667"/>
                  </a:lnTo>
                  <a:lnTo>
                    <a:pt x="381000" y="10667"/>
                  </a:lnTo>
                  <a:lnTo>
                    <a:pt x="475663" y="155447"/>
                  </a:lnTo>
                  <a:lnTo>
                    <a:pt x="384048" y="155447"/>
                  </a:lnTo>
                  <a:lnTo>
                    <a:pt x="384048" y="431292"/>
                  </a:lnTo>
                  <a:close/>
                </a:path>
                <a:path w="4971415" h="441960">
                  <a:moveTo>
                    <a:pt x="641604" y="288035"/>
                  </a:moveTo>
                  <a:lnTo>
                    <a:pt x="562356" y="288035"/>
                  </a:lnTo>
                  <a:lnTo>
                    <a:pt x="562356" y="10667"/>
                  </a:lnTo>
                  <a:lnTo>
                    <a:pt x="641604" y="10667"/>
                  </a:lnTo>
                  <a:lnTo>
                    <a:pt x="641604" y="288035"/>
                  </a:lnTo>
                  <a:close/>
                </a:path>
                <a:path w="4971415" h="441960">
                  <a:moveTo>
                    <a:pt x="641604" y="431292"/>
                  </a:moveTo>
                  <a:lnTo>
                    <a:pt x="565404" y="431292"/>
                  </a:lnTo>
                  <a:lnTo>
                    <a:pt x="384048" y="155447"/>
                  </a:lnTo>
                  <a:lnTo>
                    <a:pt x="475663" y="155447"/>
                  </a:lnTo>
                  <a:lnTo>
                    <a:pt x="562356" y="288035"/>
                  </a:lnTo>
                  <a:lnTo>
                    <a:pt x="641604" y="288035"/>
                  </a:lnTo>
                  <a:lnTo>
                    <a:pt x="641604" y="431292"/>
                  </a:lnTo>
                  <a:close/>
                </a:path>
                <a:path w="4971415" h="441960">
                  <a:moveTo>
                    <a:pt x="230124" y="431292"/>
                  </a:moveTo>
                  <a:lnTo>
                    <a:pt x="0" y="431292"/>
                  </a:lnTo>
                  <a:lnTo>
                    <a:pt x="0" y="10667"/>
                  </a:lnTo>
                  <a:lnTo>
                    <a:pt x="230124" y="10667"/>
                  </a:lnTo>
                  <a:lnTo>
                    <a:pt x="230124" y="88391"/>
                  </a:lnTo>
                  <a:lnTo>
                    <a:pt x="79248" y="88391"/>
                  </a:lnTo>
                  <a:lnTo>
                    <a:pt x="79248" y="164591"/>
                  </a:lnTo>
                  <a:lnTo>
                    <a:pt x="230124" y="164591"/>
                  </a:lnTo>
                  <a:lnTo>
                    <a:pt x="230124" y="242315"/>
                  </a:lnTo>
                  <a:lnTo>
                    <a:pt x="79248" y="242315"/>
                  </a:lnTo>
                  <a:lnTo>
                    <a:pt x="79248" y="352043"/>
                  </a:lnTo>
                  <a:lnTo>
                    <a:pt x="230124" y="352043"/>
                  </a:lnTo>
                  <a:lnTo>
                    <a:pt x="230124" y="431292"/>
                  </a:lnTo>
                  <a:close/>
                </a:path>
                <a:path w="4971415" h="441960">
                  <a:moveTo>
                    <a:pt x="4180332" y="441959"/>
                  </a:moveTo>
                  <a:lnTo>
                    <a:pt x="4133231" y="437983"/>
                  </a:lnTo>
                  <a:lnTo>
                    <a:pt x="4090416" y="426148"/>
                  </a:lnTo>
                  <a:lnTo>
                    <a:pt x="4052173" y="406598"/>
                  </a:lnTo>
                  <a:lnTo>
                    <a:pt x="4018788" y="379475"/>
                  </a:lnTo>
                  <a:lnTo>
                    <a:pt x="3991665" y="346328"/>
                  </a:lnTo>
                  <a:lnTo>
                    <a:pt x="3972115" y="308609"/>
                  </a:lnTo>
                  <a:lnTo>
                    <a:pt x="3960280" y="266318"/>
                  </a:lnTo>
                  <a:lnTo>
                    <a:pt x="3956304" y="219455"/>
                  </a:lnTo>
                  <a:lnTo>
                    <a:pt x="3957946" y="190880"/>
                  </a:lnTo>
                  <a:lnTo>
                    <a:pt x="3972377" y="133302"/>
                  </a:lnTo>
                  <a:lnTo>
                    <a:pt x="4000666" y="84462"/>
                  </a:lnTo>
                  <a:lnTo>
                    <a:pt x="4041195" y="44981"/>
                  </a:lnTo>
                  <a:lnTo>
                    <a:pt x="4092892" y="16073"/>
                  </a:lnTo>
                  <a:lnTo>
                    <a:pt x="4150042" y="1738"/>
                  </a:lnTo>
                  <a:lnTo>
                    <a:pt x="4180332" y="0"/>
                  </a:lnTo>
                  <a:lnTo>
                    <a:pt x="4206335" y="1190"/>
                  </a:lnTo>
                  <a:lnTo>
                    <a:pt x="4256627" y="11572"/>
                  </a:lnTo>
                  <a:lnTo>
                    <a:pt x="4304085" y="33670"/>
                  </a:lnTo>
                  <a:lnTo>
                    <a:pt x="4345853" y="64627"/>
                  </a:lnTo>
                  <a:lnTo>
                    <a:pt x="4358738" y="77723"/>
                  </a:lnTo>
                  <a:lnTo>
                    <a:pt x="4178808" y="77723"/>
                  </a:lnTo>
                  <a:lnTo>
                    <a:pt x="4150233" y="80295"/>
                  </a:lnTo>
                  <a:lnTo>
                    <a:pt x="4099941" y="100869"/>
                  </a:lnTo>
                  <a:lnTo>
                    <a:pt x="4060221" y="140588"/>
                  </a:lnTo>
                  <a:lnTo>
                    <a:pt x="4039647" y="190880"/>
                  </a:lnTo>
                  <a:lnTo>
                    <a:pt x="4037076" y="219455"/>
                  </a:lnTo>
                  <a:lnTo>
                    <a:pt x="4038219" y="240363"/>
                  </a:lnTo>
                  <a:lnTo>
                    <a:pt x="4047363" y="278177"/>
                  </a:lnTo>
                  <a:lnTo>
                    <a:pt x="4077271" y="324230"/>
                  </a:lnTo>
                  <a:lnTo>
                    <a:pt x="4123753" y="354187"/>
                  </a:lnTo>
                  <a:lnTo>
                    <a:pt x="4180332" y="365759"/>
                  </a:lnTo>
                  <a:lnTo>
                    <a:pt x="4358140" y="365759"/>
                  </a:lnTo>
                  <a:lnTo>
                    <a:pt x="4339756" y="382333"/>
                  </a:lnTo>
                  <a:lnTo>
                    <a:pt x="4295703" y="414337"/>
                  </a:lnTo>
                  <a:lnTo>
                    <a:pt x="4253412" y="432315"/>
                  </a:lnTo>
                  <a:lnTo>
                    <a:pt x="4206026" y="440840"/>
                  </a:lnTo>
                  <a:lnTo>
                    <a:pt x="4180332" y="441959"/>
                  </a:lnTo>
                  <a:close/>
                </a:path>
                <a:path w="4971415" h="441960">
                  <a:moveTo>
                    <a:pt x="4308348" y="137159"/>
                  </a:moveTo>
                  <a:lnTo>
                    <a:pt x="4278892" y="111156"/>
                  </a:lnTo>
                  <a:lnTo>
                    <a:pt x="4247578" y="92582"/>
                  </a:lnTo>
                  <a:lnTo>
                    <a:pt x="4214264" y="81438"/>
                  </a:lnTo>
                  <a:lnTo>
                    <a:pt x="4178808" y="77723"/>
                  </a:lnTo>
                  <a:lnTo>
                    <a:pt x="4358738" y="77723"/>
                  </a:lnTo>
                  <a:lnTo>
                    <a:pt x="4364736" y="83819"/>
                  </a:lnTo>
                  <a:lnTo>
                    <a:pt x="4308348" y="137159"/>
                  </a:lnTo>
                  <a:close/>
                </a:path>
                <a:path w="4971415" h="441960">
                  <a:moveTo>
                    <a:pt x="4358140" y="365759"/>
                  </a:moveTo>
                  <a:lnTo>
                    <a:pt x="4180332" y="365759"/>
                  </a:lnTo>
                  <a:lnTo>
                    <a:pt x="4198048" y="364902"/>
                  </a:lnTo>
                  <a:lnTo>
                    <a:pt x="4214622" y="362330"/>
                  </a:lnTo>
                  <a:lnTo>
                    <a:pt x="4259485" y="344019"/>
                  </a:lnTo>
                  <a:lnTo>
                    <a:pt x="4291489" y="320540"/>
                  </a:lnTo>
                  <a:lnTo>
                    <a:pt x="4308348" y="304800"/>
                  </a:lnTo>
                  <a:lnTo>
                    <a:pt x="4363212" y="361188"/>
                  </a:lnTo>
                  <a:lnTo>
                    <a:pt x="4358140" y="365759"/>
                  </a:lnTo>
                  <a:close/>
                </a:path>
                <a:path w="4971415" h="441960">
                  <a:moveTo>
                    <a:pt x="2955036" y="441959"/>
                  </a:moveTo>
                  <a:lnTo>
                    <a:pt x="2892933" y="434911"/>
                  </a:lnTo>
                  <a:lnTo>
                    <a:pt x="2837688" y="413004"/>
                  </a:lnTo>
                  <a:lnTo>
                    <a:pt x="2792158" y="378904"/>
                  </a:lnTo>
                  <a:lnTo>
                    <a:pt x="2756916" y="332231"/>
                  </a:lnTo>
                  <a:lnTo>
                    <a:pt x="2734246" y="277367"/>
                  </a:lnTo>
                  <a:lnTo>
                    <a:pt x="2726535" y="219455"/>
                  </a:lnTo>
                  <a:lnTo>
                    <a:pt x="2726436" y="217931"/>
                  </a:lnTo>
                  <a:lnTo>
                    <a:pt x="2729865" y="177950"/>
                  </a:lnTo>
                  <a:lnTo>
                    <a:pt x="2740100" y="140588"/>
                  </a:lnTo>
                  <a:lnTo>
                    <a:pt x="2740152" y="140398"/>
                  </a:lnTo>
                  <a:lnTo>
                    <a:pt x="2757297" y="105417"/>
                  </a:lnTo>
                  <a:lnTo>
                    <a:pt x="2781300" y="73151"/>
                  </a:lnTo>
                  <a:lnTo>
                    <a:pt x="2816995" y="41147"/>
                  </a:lnTo>
                  <a:lnTo>
                    <a:pt x="2857690" y="18287"/>
                  </a:lnTo>
                  <a:lnTo>
                    <a:pt x="2903243" y="4571"/>
                  </a:lnTo>
                  <a:lnTo>
                    <a:pt x="2953511" y="0"/>
                  </a:lnTo>
                  <a:lnTo>
                    <a:pt x="2980396" y="1166"/>
                  </a:lnTo>
                  <a:lnTo>
                    <a:pt x="3031307" y="10929"/>
                  </a:lnTo>
                  <a:lnTo>
                    <a:pt x="3075932" y="30170"/>
                  </a:lnTo>
                  <a:lnTo>
                    <a:pt x="3115413" y="59459"/>
                  </a:lnTo>
                  <a:lnTo>
                    <a:pt x="3133369" y="77723"/>
                  </a:lnTo>
                  <a:lnTo>
                    <a:pt x="2953511" y="77723"/>
                  </a:lnTo>
                  <a:lnTo>
                    <a:pt x="2923793" y="80295"/>
                  </a:lnTo>
                  <a:lnTo>
                    <a:pt x="2871216" y="100869"/>
                  </a:lnTo>
                  <a:lnTo>
                    <a:pt x="2830353" y="140588"/>
                  </a:lnTo>
                  <a:lnTo>
                    <a:pt x="2809779" y="190880"/>
                  </a:lnTo>
                  <a:lnTo>
                    <a:pt x="2807208" y="219455"/>
                  </a:lnTo>
                  <a:lnTo>
                    <a:pt x="2809740" y="248221"/>
                  </a:lnTo>
                  <a:lnTo>
                    <a:pt x="2809803" y="248935"/>
                  </a:lnTo>
                  <a:lnTo>
                    <a:pt x="2830996" y="300466"/>
                  </a:lnTo>
                  <a:lnTo>
                    <a:pt x="2873644" y="341328"/>
                  </a:lnTo>
                  <a:lnTo>
                    <a:pt x="2927461" y="362950"/>
                  </a:lnTo>
                  <a:lnTo>
                    <a:pt x="2958084" y="365759"/>
                  </a:lnTo>
                  <a:lnTo>
                    <a:pt x="3118768" y="365759"/>
                  </a:lnTo>
                  <a:lnTo>
                    <a:pt x="3103054" y="384238"/>
                  </a:lnTo>
                  <a:lnTo>
                    <a:pt x="3061716" y="416051"/>
                  </a:lnTo>
                  <a:lnTo>
                    <a:pt x="3012376" y="435292"/>
                  </a:lnTo>
                  <a:lnTo>
                    <a:pt x="2985042" y="440221"/>
                  </a:lnTo>
                  <a:lnTo>
                    <a:pt x="2985615" y="440221"/>
                  </a:lnTo>
                  <a:lnTo>
                    <a:pt x="2955036" y="441959"/>
                  </a:lnTo>
                  <a:close/>
                </a:path>
                <a:path w="4971415" h="441960">
                  <a:moveTo>
                    <a:pt x="3078479" y="134112"/>
                  </a:moveTo>
                  <a:lnTo>
                    <a:pt x="3050167" y="109870"/>
                  </a:lnTo>
                  <a:lnTo>
                    <a:pt x="3019996" y="92201"/>
                  </a:lnTo>
                  <a:lnTo>
                    <a:pt x="2987825" y="81391"/>
                  </a:lnTo>
                  <a:lnTo>
                    <a:pt x="2953511" y="77723"/>
                  </a:lnTo>
                  <a:lnTo>
                    <a:pt x="3133369" y="77723"/>
                  </a:lnTo>
                  <a:lnTo>
                    <a:pt x="3134868" y="79247"/>
                  </a:lnTo>
                  <a:lnTo>
                    <a:pt x="3078479" y="134112"/>
                  </a:lnTo>
                  <a:close/>
                </a:path>
                <a:path w="4971415" h="441960">
                  <a:moveTo>
                    <a:pt x="3118768" y="365759"/>
                  </a:moveTo>
                  <a:lnTo>
                    <a:pt x="2958084" y="365759"/>
                  </a:lnTo>
                  <a:lnTo>
                    <a:pt x="2978039" y="364616"/>
                  </a:lnTo>
                  <a:lnTo>
                    <a:pt x="2996565" y="361187"/>
                  </a:lnTo>
                  <a:lnTo>
                    <a:pt x="3042190" y="338042"/>
                  </a:lnTo>
                  <a:lnTo>
                    <a:pt x="3073908" y="292608"/>
                  </a:lnTo>
                  <a:lnTo>
                    <a:pt x="2951988" y="292608"/>
                  </a:lnTo>
                  <a:lnTo>
                    <a:pt x="2951988" y="217931"/>
                  </a:lnTo>
                  <a:lnTo>
                    <a:pt x="3163824" y="217931"/>
                  </a:lnTo>
                  <a:lnTo>
                    <a:pt x="3165348" y="236219"/>
                  </a:lnTo>
                  <a:lnTo>
                    <a:pt x="3157728" y="289750"/>
                  </a:lnTo>
                  <a:lnTo>
                    <a:pt x="3136392" y="339851"/>
                  </a:lnTo>
                  <a:lnTo>
                    <a:pt x="3120651" y="363545"/>
                  </a:lnTo>
                  <a:lnTo>
                    <a:pt x="3118768" y="365759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818888" y="1781555"/>
              <a:ext cx="2834640" cy="144780"/>
            </a:xfrm>
            <a:custGeom>
              <a:avLst/>
              <a:gdLst/>
              <a:ahLst/>
              <a:cxnLst/>
              <a:rect l="l" t="t" r="r" b="b"/>
              <a:pathLst>
                <a:path w="2834640" h="144780">
                  <a:moveTo>
                    <a:pt x="2778251" y="0"/>
                  </a:moveTo>
                  <a:lnTo>
                    <a:pt x="2721863" y="144780"/>
                  </a:lnTo>
                  <a:lnTo>
                    <a:pt x="2834640" y="144780"/>
                  </a:lnTo>
                  <a:lnTo>
                    <a:pt x="2778251" y="0"/>
                  </a:lnTo>
                  <a:close/>
                </a:path>
                <a:path w="2834640" h="144780">
                  <a:moveTo>
                    <a:pt x="56387" y="0"/>
                  </a:moveTo>
                  <a:lnTo>
                    <a:pt x="0" y="144780"/>
                  </a:lnTo>
                  <a:lnTo>
                    <a:pt x="112775" y="144780"/>
                  </a:lnTo>
                  <a:lnTo>
                    <a:pt x="5638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6105" y="1744217"/>
              <a:ext cx="99060" cy="944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828543" y="1659636"/>
              <a:ext cx="4971415" cy="441959"/>
            </a:xfrm>
            <a:custGeom>
              <a:avLst/>
              <a:gdLst/>
              <a:ahLst/>
              <a:cxnLst/>
              <a:rect l="l" t="t" r="r" b="b"/>
              <a:pathLst>
                <a:path w="4971415" h="441960">
                  <a:moveTo>
                    <a:pt x="4727448" y="10667"/>
                  </a:moveTo>
                  <a:lnTo>
                    <a:pt x="4808220" y="10667"/>
                  </a:lnTo>
                  <a:lnTo>
                    <a:pt x="4971288" y="431291"/>
                  </a:lnTo>
                  <a:lnTo>
                    <a:pt x="4887468" y="431291"/>
                  </a:lnTo>
                  <a:lnTo>
                    <a:pt x="4853940" y="344423"/>
                  </a:lnTo>
                  <a:lnTo>
                    <a:pt x="4683252" y="344423"/>
                  </a:lnTo>
                  <a:lnTo>
                    <a:pt x="4648200" y="431291"/>
                  </a:lnTo>
                  <a:lnTo>
                    <a:pt x="4564379" y="431291"/>
                  </a:lnTo>
                  <a:lnTo>
                    <a:pt x="4727448" y="10667"/>
                  </a:lnTo>
                  <a:close/>
                </a:path>
                <a:path w="4971415" h="441960">
                  <a:moveTo>
                    <a:pt x="4428743" y="10667"/>
                  </a:moveTo>
                  <a:lnTo>
                    <a:pt x="4507991" y="10667"/>
                  </a:lnTo>
                  <a:lnTo>
                    <a:pt x="4507991" y="431291"/>
                  </a:lnTo>
                  <a:lnTo>
                    <a:pt x="4428743" y="431291"/>
                  </a:lnTo>
                  <a:lnTo>
                    <a:pt x="4428743" y="10667"/>
                  </a:lnTo>
                  <a:close/>
                </a:path>
                <a:path w="4971415" h="441960">
                  <a:moveTo>
                    <a:pt x="3543300" y="10667"/>
                  </a:moveTo>
                  <a:lnTo>
                    <a:pt x="3619500" y="10667"/>
                  </a:lnTo>
                  <a:lnTo>
                    <a:pt x="3800856" y="288035"/>
                  </a:lnTo>
                  <a:lnTo>
                    <a:pt x="3800856" y="10667"/>
                  </a:lnTo>
                  <a:lnTo>
                    <a:pt x="3880104" y="10667"/>
                  </a:lnTo>
                  <a:lnTo>
                    <a:pt x="3880104" y="431291"/>
                  </a:lnTo>
                  <a:lnTo>
                    <a:pt x="3803904" y="431291"/>
                  </a:lnTo>
                  <a:lnTo>
                    <a:pt x="3622548" y="155447"/>
                  </a:lnTo>
                  <a:lnTo>
                    <a:pt x="3622548" y="431291"/>
                  </a:lnTo>
                  <a:lnTo>
                    <a:pt x="3543300" y="431291"/>
                  </a:lnTo>
                  <a:lnTo>
                    <a:pt x="3543300" y="10667"/>
                  </a:lnTo>
                  <a:close/>
                </a:path>
                <a:path w="4971415" h="441960">
                  <a:moveTo>
                    <a:pt x="3238500" y="10667"/>
                  </a:moveTo>
                  <a:lnTo>
                    <a:pt x="3468624" y="10667"/>
                  </a:lnTo>
                  <a:lnTo>
                    <a:pt x="3468624" y="88391"/>
                  </a:lnTo>
                  <a:lnTo>
                    <a:pt x="3317748" y="88391"/>
                  </a:lnTo>
                  <a:lnTo>
                    <a:pt x="3317748" y="164591"/>
                  </a:lnTo>
                  <a:lnTo>
                    <a:pt x="3468624" y="164591"/>
                  </a:lnTo>
                  <a:lnTo>
                    <a:pt x="3468624" y="242315"/>
                  </a:lnTo>
                  <a:lnTo>
                    <a:pt x="3317748" y="242315"/>
                  </a:lnTo>
                  <a:lnTo>
                    <a:pt x="3317748" y="352043"/>
                  </a:lnTo>
                  <a:lnTo>
                    <a:pt x="3468624" y="352043"/>
                  </a:lnTo>
                  <a:lnTo>
                    <a:pt x="3468624" y="431291"/>
                  </a:lnTo>
                  <a:lnTo>
                    <a:pt x="3238500" y="431291"/>
                  </a:lnTo>
                  <a:lnTo>
                    <a:pt x="3238500" y="10667"/>
                  </a:lnTo>
                  <a:close/>
                </a:path>
                <a:path w="4971415" h="441960">
                  <a:moveTo>
                    <a:pt x="2311908" y="10667"/>
                  </a:moveTo>
                  <a:lnTo>
                    <a:pt x="2388108" y="10667"/>
                  </a:lnTo>
                  <a:lnTo>
                    <a:pt x="2569463" y="288035"/>
                  </a:lnTo>
                  <a:lnTo>
                    <a:pt x="2569463" y="10667"/>
                  </a:lnTo>
                  <a:lnTo>
                    <a:pt x="2648711" y="10667"/>
                  </a:lnTo>
                  <a:lnTo>
                    <a:pt x="2648711" y="431291"/>
                  </a:lnTo>
                  <a:lnTo>
                    <a:pt x="2572511" y="431291"/>
                  </a:lnTo>
                  <a:lnTo>
                    <a:pt x="2391156" y="155447"/>
                  </a:lnTo>
                  <a:lnTo>
                    <a:pt x="2391156" y="431291"/>
                  </a:lnTo>
                  <a:lnTo>
                    <a:pt x="2311908" y="431291"/>
                  </a:lnTo>
                  <a:lnTo>
                    <a:pt x="2311908" y="10667"/>
                  </a:lnTo>
                  <a:close/>
                </a:path>
                <a:path w="4971415" h="441960">
                  <a:moveTo>
                    <a:pt x="2005583" y="10667"/>
                  </a:moveTo>
                  <a:lnTo>
                    <a:pt x="2086356" y="10667"/>
                  </a:lnTo>
                  <a:lnTo>
                    <a:pt x="2249424" y="431291"/>
                  </a:lnTo>
                  <a:lnTo>
                    <a:pt x="2165604" y="431291"/>
                  </a:lnTo>
                  <a:lnTo>
                    <a:pt x="2132075" y="344423"/>
                  </a:lnTo>
                  <a:lnTo>
                    <a:pt x="1961388" y="344423"/>
                  </a:lnTo>
                  <a:lnTo>
                    <a:pt x="1926336" y="431291"/>
                  </a:lnTo>
                  <a:lnTo>
                    <a:pt x="1842516" y="431291"/>
                  </a:lnTo>
                  <a:lnTo>
                    <a:pt x="2005583" y="10667"/>
                  </a:lnTo>
                  <a:close/>
                </a:path>
                <a:path w="4971415" h="441960">
                  <a:moveTo>
                    <a:pt x="1588008" y="10667"/>
                  </a:moveTo>
                  <a:lnTo>
                    <a:pt x="1821180" y="10667"/>
                  </a:lnTo>
                  <a:lnTo>
                    <a:pt x="1821180" y="88391"/>
                  </a:lnTo>
                  <a:lnTo>
                    <a:pt x="1744980" y="88391"/>
                  </a:lnTo>
                  <a:lnTo>
                    <a:pt x="1744980" y="431291"/>
                  </a:lnTo>
                  <a:lnTo>
                    <a:pt x="1662683" y="431291"/>
                  </a:lnTo>
                  <a:lnTo>
                    <a:pt x="1662683" y="88391"/>
                  </a:lnTo>
                  <a:lnTo>
                    <a:pt x="1588008" y="88391"/>
                  </a:lnTo>
                  <a:lnTo>
                    <a:pt x="1588008" y="10667"/>
                  </a:lnTo>
                  <a:close/>
                </a:path>
                <a:path w="4971415" h="441960">
                  <a:moveTo>
                    <a:pt x="1325880" y="10667"/>
                  </a:moveTo>
                  <a:lnTo>
                    <a:pt x="1556004" y="10667"/>
                  </a:lnTo>
                  <a:lnTo>
                    <a:pt x="1556004" y="88391"/>
                  </a:lnTo>
                  <a:lnTo>
                    <a:pt x="1405128" y="88391"/>
                  </a:lnTo>
                  <a:lnTo>
                    <a:pt x="1405128" y="164591"/>
                  </a:lnTo>
                  <a:lnTo>
                    <a:pt x="1556004" y="164591"/>
                  </a:lnTo>
                  <a:lnTo>
                    <a:pt x="1556004" y="242315"/>
                  </a:lnTo>
                  <a:lnTo>
                    <a:pt x="1405128" y="242315"/>
                  </a:lnTo>
                  <a:lnTo>
                    <a:pt x="1405128" y="352043"/>
                  </a:lnTo>
                  <a:lnTo>
                    <a:pt x="1556004" y="352043"/>
                  </a:lnTo>
                  <a:lnTo>
                    <a:pt x="1556004" y="431291"/>
                  </a:lnTo>
                  <a:lnTo>
                    <a:pt x="1325880" y="431291"/>
                  </a:lnTo>
                  <a:lnTo>
                    <a:pt x="1325880" y="10667"/>
                  </a:lnTo>
                  <a:close/>
                </a:path>
                <a:path w="4971415" h="441960">
                  <a:moveTo>
                    <a:pt x="990600" y="10667"/>
                  </a:moveTo>
                  <a:lnTo>
                    <a:pt x="1075944" y="10667"/>
                  </a:lnTo>
                  <a:lnTo>
                    <a:pt x="1107924" y="11287"/>
                  </a:lnTo>
                  <a:lnTo>
                    <a:pt x="1157597" y="17097"/>
                  </a:lnTo>
                  <a:lnTo>
                    <a:pt x="1202055" y="38861"/>
                  </a:lnTo>
                  <a:lnTo>
                    <a:pt x="1230249" y="79438"/>
                  </a:lnTo>
                  <a:lnTo>
                    <a:pt x="1240536" y="132587"/>
                  </a:lnTo>
                  <a:lnTo>
                    <a:pt x="1239369" y="152304"/>
                  </a:lnTo>
                  <a:lnTo>
                    <a:pt x="1220724" y="201167"/>
                  </a:lnTo>
                  <a:lnTo>
                    <a:pt x="1179790" y="236100"/>
                  </a:lnTo>
                  <a:lnTo>
                    <a:pt x="1161288" y="243839"/>
                  </a:lnTo>
                  <a:lnTo>
                    <a:pt x="1260348" y="431291"/>
                  </a:lnTo>
                  <a:lnTo>
                    <a:pt x="1173480" y="431291"/>
                  </a:lnTo>
                  <a:lnTo>
                    <a:pt x="1078991" y="252983"/>
                  </a:lnTo>
                  <a:lnTo>
                    <a:pt x="1071372" y="252983"/>
                  </a:lnTo>
                  <a:lnTo>
                    <a:pt x="1071372" y="431291"/>
                  </a:lnTo>
                  <a:lnTo>
                    <a:pt x="990600" y="431291"/>
                  </a:lnTo>
                  <a:lnTo>
                    <a:pt x="990600" y="10667"/>
                  </a:lnTo>
                  <a:close/>
                </a:path>
                <a:path w="4971415" h="441960">
                  <a:moveTo>
                    <a:pt x="696467" y="10667"/>
                  </a:moveTo>
                  <a:lnTo>
                    <a:pt x="929640" y="10667"/>
                  </a:lnTo>
                  <a:lnTo>
                    <a:pt x="929640" y="88391"/>
                  </a:lnTo>
                  <a:lnTo>
                    <a:pt x="853440" y="88391"/>
                  </a:lnTo>
                  <a:lnTo>
                    <a:pt x="853440" y="431291"/>
                  </a:lnTo>
                  <a:lnTo>
                    <a:pt x="771144" y="431291"/>
                  </a:lnTo>
                  <a:lnTo>
                    <a:pt x="771144" y="88391"/>
                  </a:lnTo>
                  <a:lnTo>
                    <a:pt x="696467" y="88391"/>
                  </a:lnTo>
                  <a:lnTo>
                    <a:pt x="696467" y="10667"/>
                  </a:lnTo>
                  <a:close/>
                </a:path>
                <a:path w="4971415" h="441960">
                  <a:moveTo>
                    <a:pt x="304800" y="10667"/>
                  </a:moveTo>
                  <a:lnTo>
                    <a:pt x="381000" y="10667"/>
                  </a:lnTo>
                  <a:lnTo>
                    <a:pt x="562356" y="288035"/>
                  </a:lnTo>
                  <a:lnTo>
                    <a:pt x="562356" y="10667"/>
                  </a:lnTo>
                  <a:lnTo>
                    <a:pt x="641604" y="10667"/>
                  </a:lnTo>
                  <a:lnTo>
                    <a:pt x="641604" y="431291"/>
                  </a:lnTo>
                  <a:lnTo>
                    <a:pt x="565404" y="431291"/>
                  </a:lnTo>
                  <a:lnTo>
                    <a:pt x="384048" y="155447"/>
                  </a:lnTo>
                  <a:lnTo>
                    <a:pt x="384048" y="431291"/>
                  </a:lnTo>
                  <a:lnTo>
                    <a:pt x="304800" y="431291"/>
                  </a:lnTo>
                  <a:lnTo>
                    <a:pt x="304800" y="10667"/>
                  </a:lnTo>
                  <a:close/>
                </a:path>
                <a:path w="4971415" h="441960">
                  <a:moveTo>
                    <a:pt x="0" y="10667"/>
                  </a:moveTo>
                  <a:lnTo>
                    <a:pt x="230124" y="10667"/>
                  </a:lnTo>
                  <a:lnTo>
                    <a:pt x="230124" y="88391"/>
                  </a:lnTo>
                  <a:lnTo>
                    <a:pt x="79248" y="88391"/>
                  </a:lnTo>
                  <a:lnTo>
                    <a:pt x="79248" y="164591"/>
                  </a:lnTo>
                  <a:lnTo>
                    <a:pt x="230124" y="164591"/>
                  </a:lnTo>
                  <a:lnTo>
                    <a:pt x="230124" y="242315"/>
                  </a:lnTo>
                  <a:lnTo>
                    <a:pt x="79248" y="242315"/>
                  </a:lnTo>
                  <a:lnTo>
                    <a:pt x="79248" y="352043"/>
                  </a:lnTo>
                  <a:lnTo>
                    <a:pt x="230124" y="352043"/>
                  </a:lnTo>
                  <a:lnTo>
                    <a:pt x="230124" y="431291"/>
                  </a:lnTo>
                  <a:lnTo>
                    <a:pt x="0" y="431291"/>
                  </a:lnTo>
                  <a:lnTo>
                    <a:pt x="0" y="10667"/>
                  </a:lnTo>
                  <a:close/>
                </a:path>
                <a:path w="4971415" h="441960">
                  <a:moveTo>
                    <a:pt x="4180332" y="0"/>
                  </a:moveTo>
                  <a:lnTo>
                    <a:pt x="4231767" y="4952"/>
                  </a:lnTo>
                  <a:lnTo>
                    <a:pt x="4280916" y="21335"/>
                  </a:lnTo>
                  <a:lnTo>
                    <a:pt x="4325683" y="48005"/>
                  </a:lnTo>
                  <a:lnTo>
                    <a:pt x="4364736" y="83819"/>
                  </a:lnTo>
                  <a:lnTo>
                    <a:pt x="4308348" y="137159"/>
                  </a:lnTo>
                  <a:lnTo>
                    <a:pt x="4278892" y="111156"/>
                  </a:lnTo>
                  <a:lnTo>
                    <a:pt x="4247578" y="92582"/>
                  </a:lnTo>
                  <a:lnTo>
                    <a:pt x="4214264" y="81438"/>
                  </a:lnTo>
                  <a:lnTo>
                    <a:pt x="4178808" y="77723"/>
                  </a:lnTo>
                  <a:lnTo>
                    <a:pt x="4150233" y="80295"/>
                  </a:lnTo>
                  <a:lnTo>
                    <a:pt x="4099941" y="100869"/>
                  </a:lnTo>
                  <a:lnTo>
                    <a:pt x="4060221" y="140588"/>
                  </a:lnTo>
                  <a:lnTo>
                    <a:pt x="4039647" y="190880"/>
                  </a:lnTo>
                  <a:lnTo>
                    <a:pt x="4037075" y="219455"/>
                  </a:lnTo>
                  <a:lnTo>
                    <a:pt x="4038218" y="240363"/>
                  </a:lnTo>
                  <a:lnTo>
                    <a:pt x="4047362" y="278177"/>
                  </a:lnTo>
                  <a:lnTo>
                    <a:pt x="4077271" y="324230"/>
                  </a:lnTo>
                  <a:lnTo>
                    <a:pt x="4123753" y="354187"/>
                  </a:lnTo>
                  <a:lnTo>
                    <a:pt x="4180332" y="365759"/>
                  </a:lnTo>
                  <a:lnTo>
                    <a:pt x="4198048" y="364902"/>
                  </a:lnTo>
                  <a:lnTo>
                    <a:pt x="4244340" y="352043"/>
                  </a:lnTo>
                  <a:lnTo>
                    <a:pt x="4291488" y="320540"/>
                  </a:lnTo>
                  <a:lnTo>
                    <a:pt x="4308348" y="304800"/>
                  </a:lnTo>
                  <a:lnTo>
                    <a:pt x="4363211" y="361187"/>
                  </a:lnTo>
                  <a:lnTo>
                    <a:pt x="4317301" y="400049"/>
                  </a:lnTo>
                  <a:lnTo>
                    <a:pt x="4274820" y="425196"/>
                  </a:lnTo>
                  <a:lnTo>
                    <a:pt x="4230433" y="437578"/>
                  </a:lnTo>
                  <a:lnTo>
                    <a:pt x="4180332" y="441959"/>
                  </a:lnTo>
                  <a:lnTo>
                    <a:pt x="4133231" y="437983"/>
                  </a:lnTo>
                  <a:lnTo>
                    <a:pt x="4090416" y="426148"/>
                  </a:lnTo>
                  <a:lnTo>
                    <a:pt x="4052173" y="406598"/>
                  </a:lnTo>
                  <a:lnTo>
                    <a:pt x="4018788" y="379475"/>
                  </a:lnTo>
                  <a:lnTo>
                    <a:pt x="3991665" y="346328"/>
                  </a:lnTo>
                  <a:lnTo>
                    <a:pt x="3972115" y="308609"/>
                  </a:lnTo>
                  <a:lnTo>
                    <a:pt x="3960280" y="266318"/>
                  </a:lnTo>
                  <a:lnTo>
                    <a:pt x="3956304" y="219455"/>
                  </a:lnTo>
                  <a:lnTo>
                    <a:pt x="3958042" y="189214"/>
                  </a:lnTo>
                  <a:lnTo>
                    <a:pt x="3972377" y="133302"/>
                  </a:lnTo>
                  <a:lnTo>
                    <a:pt x="4000666" y="84462"/>
                  </a:lnTo>
                  <a:lnTo>
                    <a:pt x="4041195" y="44981"/>
                  </a:lnTo>
                  <a:lnTo>
                    <a:pt x="4092892" y="16073"/>
                  </a:lnTo>
                  <a:lnTo>
                    <a:pt x="4150042" y="1738"/>
                  </a:lnTo>
                  <a:lnTo>
                    <a:pt x="4180332" y="0"/>
                  </a:lnTo>
                  <a:close/>
                </a:path>
                <a:path w="4971415" h="441960">
                  <a:moveTo>
                    <a:pt x="2953511" y="0"/>
                  </a:moveTo>
                  <a:lnTo>
                    <a:pt x="3006280" y="4762"/>
                  </a:lnTo>
                  <a:lnTo>
                    <a:pt x="3055620" y="19812"/>
                  </a:lnTo>
                  <a:lnTo>
                    <a:pt x="3095815" y="43243"/>
                  </a:lnTo>
                  <a:lnTo>
                    <a:pt x="3134868" y="79247"/>
                  </a:lnTo>
                  <a:lnTo>
                    <a:pt x="3078479" y="134112"/>
                  </a:lnTo>
                  <a:lnTo>
                    <a:pt x="3050166" y="109870"/>
                  </a:lnTo>
                  <a:lnTo>
                    <a:pt x="3019996" y="92201"/>
                  </a:lnTo>
                  <a:lnTo>
                    <a:pt x="2987825" y="81391"/>
                  </a:lnTo>
                  <a:lnTo>
                    <a:pt x="2953511" y="77723"/>
                  </a:lnTo>
                  <a:lnTo>
                    <a:pt x="2923793" y="80295"/>
                  </a:lnTo>
                  <a:lnTo>
                    <a:pt x="2871215" y="100869"/>
                  </a:lnTo>
                  <a:lnTo>
                    <a:pt x="2830353" y="140588"/>
                  </a:lnTo>
                  <a:lnTo>
                    <a:pt x="2809779" y="190880"/>
                  </a:lnTo>
                  <a:lnTo>
                    <a:pt x="2807208" y="219455"/>
                  </a:lnTo>
                  <a:lnTo>
                    <a:pt x="2809803" y="248935"/>
                  </a:lnTo>
                  <a:lnTo>
                    <a:pt x="2830996" y="300466"/>
                  </a:lnTo>
                  <a:lnTo>
                    <a:pt x="2873644" y="341328"/>
                  </a:lnTo>
                  <a:lnTo>
                    <a:pt x="2927461" y="362950"/>
                  </a:lnTo>
                  <a:lnTo>
                    <a:pt x="2958084" y="365759"/>
                  </a:lnTo>
                  <a:lnTo>
                    <a:pt x="2978039" y="364616"/>
                  </a:lnTo>
                  <a:lnTo>
                    <a:pt x="3028188" y="347471"/>
                  </a:lnTo>
                  <a:lnTo>
                    <a:pt x="3065049" y="310610"/>
                  </a:lnTo>
                  <a:lnTo>
                    <a:pt x="3073908" y="292608"/>
                  </a:lnTo>
                  <a:lnTo>
                    <a:pt x="2951988" y="292608"/>
                  </a:lnTo>
                  <a:lnTo>
                    <a:pt x="2951988" y="217931"/>
                  </a:lnTo>
                  <a:lnTo>
                    <a:pt x="3163824" y="217931"/>
                  </a:lnTo>
                  <a:lnTo>
                    <a:pt x="3165348" y="236219"/>
                  </a:lnTo>
                  <a:lnTo>
                    <a:pt x="3163395" y="263342"/>
                  </a:lnTo>
                  <a:lnTo>
                    <a:pt x="3148631" y="315301"/>
                  </a:lnTo>
                  <a:lnTo>
                    <a:pt x="3120651" y="363545"/>
                  </a:lnTo>
                  <a:lnTo>
                    <a:pt x="3083456" y="401788"/>
                  </a:lnTo>
                  <a:lnTo>
                    <a:pt x="3037975" y="427172"/>
                  </a:lnTo>
                  <a:lnTo>
                    <a:pt x="2984778" y="440269"/>
                  </a:lnTo>
                  <a:lnTo>
                    <a:pt x="2955036" y="441959"/>
                  </a:lnTo>
                  <a:lnTo>
                    <a:pt x="2922984" y="440221"/>
                  </a:lnTo>
                  <a:lnTo>
                    <a:pt x="2864596" y="425886"/>
                  </a:lnTo>
                  <a:lnTo>
                    <a:pt x="2813708" y="397597"/>
                  </a:lnTo>
                  <a:lnTo>
                    <a:pt x="2773180" y="357068"/>
                  </a:lnTo>
                  <a:lnTo>
                    <a:pt x="2743795" y="305371"/>
                  </a:lnTo>
                  <a:lnTo>
                    <a:pt x="2728412" y="248221"/>
                  </a:lnTo>
                  <a:lnTo>
                    <a:pt x="2726436" y="217931"/>
                  </a:lnTo>
                  <a:lnTo>
                    <a:pt x="2729865" y="177950"/>
                  </a:lnTo>
                  <a:lnTo>
                    <a:pt x="2740152" y="140398"/>
                  </a:lnTo>
                  <a:lnTo>
                    <a:pt x="2757297" y="105417"/>
                  </a:lnTo>
                  <a:lnTo>
                    <a:pt x="2781300" y="73151"/>
                  </a:lnTo>
                  <a:lnTo>
                    <a:pt x="2816995" y="41147"/>
                  </a:lnTo>
                  <a:lnTo>
                    <a:pt x="2857690" y="18287"/>
                  </a:lnTo>
                  <a:lnTo>
                    <a:pt x="2903243" y="4571"/>
                  </a:lnTo>
                  <a:lnTo>
                    <a:pt x="295351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91421" y="2489789"/>
            <a:ext cx="8807450" cy="3244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36245" marR="6985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Tramo</a:t>
            </a:r>
            <a:r>
              <a:rPr dirty="0" sz="3300" spc="64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recto</a:t>
            </a:r>
            <a:r>
              <a:rPr dirty="0" sz="3300" spc="64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dirty="0" sz="3300" spc="65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dos</a:t>
            </a:r>
            <a:r>
              <a:rPr dirty="0" sz="3300" spc="63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curvas 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horizontales</a:t>
            </a:r>
            <a:r>
              <a:rPr dirty="0" sz="330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contiguas.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0"/>
              </a:spcBef>
              <a:buClr>
                <a:srgbClr val="FF388C"/>
              </a:buClr>
              <a:buFont typeface="Times New Roman"/>
              <a:buChar char="◉"/>
            </a:pPr>
            <a:endParaRPr sz="3300">
              <a:latin typeface="Verdana"/>
              <a:cs typeface="Verdana"/>
            </a:endParaRPr>
          </a:p>
          <a:p>
            <a:pPr algn="just" marL="436245" marR="5080" indent="-424180">
              <a:lnSpc>
                <a:spcPct val="100000"/>
              </a:lnSpc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entre</a:t>
            </a:r>
            <a:r>
              <a:rPr dirty="0" sz="3300" spc="8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7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Punto</a:t>
            </a:r>
            <a:r>
              <a:rPr dirty="0" sz="3300" spc="7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dirty="0" sz="3300" spc="8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7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una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curva</a:t>
            </a:r>
            <a:r>
              <a:rPr dirty="0" sz="33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3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4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punto</a:t>
            </a:r>
            <a:r>
              <a:rPr dirty="0" sz="33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9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4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inicio</a:t>
            </a:r>
            <a:r>
              <a:rPr dirty="0" sz="3300" spc="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4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4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curva siguiente.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794" y="575309"/>
            <a:ext cx="8217408" cy="303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</a:pPr>
            <a:r>
              <a:rPr dirty="0" spc="-80"/>
              <a:t>CURVAS</a:t>
            </a:r>
            <a:r>
              <a:rPr dirty="0" spc="-75"/>
              <a:t> </a:t>
            </a:r>
            <a:r>
              <a:rPr dirty="0" spc="-229"/>
              <a:t>DE</a:t>
            </a:r>
            <a:r>
              <a:rPr dirty="0" spc="-40"/>
              <a:t> </a:t>
            </a:r>
            <a:r>
              <a:rPr dirty="0" spc="-325"/>
              <a:t>DISTINTO</a:t>
            </a:r>
            <a:r>
              <a:rPr dirty="0" spc="-10"/>
              <a:t> </a:t>
            </a:r>
            <a:r>
              <a:rPr dirty="0" spc="-270"/>
              <a:t>SENTIDO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73020" y="2056945"/>
            <a:ext cx="8851900" cy="4744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95"/>
              </a:spcBef>
              <a:buClr>
                <a:srgbClr val="FF388C"/>
              </a:buClr>
              <a:buSzPct val="80000"/>
              <a:buFont typeface="Wingdings"/>
              <a:buChar char=""/>
              <a:tabLst>
                <a:tab pos="436245" algn="l"/>
              </a:tabLst>
            </a:pP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Curvas</a:t>
            </a:r>
            <a:r>
              <a:rPr dirty="0" sz="27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espiralizadas</a:t>
            </a:r>
            <a:endParaRPr sz="275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spcBef>
                <a:spcPts val="3300"/>
              </a:spcBef>
              <a:buClr>
                <a:srgbClr val="FF388C"/>
              </a:buClr>
              <a:buSzPct val="80000"/>
              <a:buFont typeface="Wingdings"/>
              <a:buChar char=""/>
              <a:tabLst>
                <a:tab pos="436245" algn="l"/>
              </a:tabLst>
            </a:pP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Curvas</a:t>
            </a:r>
            <a:r>
              <a:rPr dirty="0" sz="27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FFFFF"/>
                </a:solidFill>
                <a:latin typeface="Verdana"/>
                <a:cs typeface="Verdana"/>
              </a:rPr>
              <a:t>circulares</a:t>
            </a:r>
            <a:r>
              <a:rPr dirty="0" sz="27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solamente:</a:t>
            </a:r>
            <a:endParaRPr sz="2750">
              <a:latin typeface="Verdana"/>
              <a:cs typeface="Verdana"/>
            </a:endParaRPr>
          </a:p>
          <a:p>
            <a:pPr marL="12700" marR="10795">
              <a:lnSpc>
                <a:spcPts val="2640"/>
              </a:lnSpc>
              <a:spcBef>
                <a:spcPts val="640"/>
              </a:spcBef>
            </a:pP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75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750" spc="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27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satisfacer</a:t>
            </a:r>
            <a:r>
              <a:rPr dirty="0" sz="275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mayor</a:t>
            </a:r>
            <a:r>
              <a:rPr dirty="0" sz="275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25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condiciones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dadas: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2750">
              <a:latin typeface="Verdana"/>
              <a:cs typeface="Verdana"/>
            </a:endParaRPr>
          </a:p>
          <a:p>
            <a:pPr algn="just" lvl="1" marL="425450" marR="5080" indent="347345">
              <a:lnSpc>
                <a:spcPct val="80600"/>
              </a:lnSpc>
              <a:spcBef>
                <a:spcPts val="5"/>
              </a:spcBef>
              <a:buAutoNum type="arabicPeriod"/>
              <a:tabLst>
                <a:tab pos="772795" algn="l"/>
              </a:tabLst>
            </a:pP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4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transición,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Verdana"/>
                <a:cs typeface="Verdana"/>
              </a:rPr>
              <a:t>acuerdo</a:t>
            </a: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6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valores máximos</a:t>
            </a:r>
            <a:r>
              <a:rPr dirty="0" sz="240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4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mínimos</a:t>
            </a:r>
            <a:r>
              <a:rPr dirty="0" sz="240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pendiente</a:t>
            </a:r>
            <a:r>
              <a:rPr dirty="0" sz="24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relativa</a:t>
            </a:r>
            <a:r>
              <a:rPr dirty="0" sz="2400" spc="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40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los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bordes</a:t>
            </a:r>
            <a:r>
              <a:rPr dirty="0" sz="24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calzada</a:t>
            </a:r>
            <a:r>
              <a:rPr dirty="0" sz="2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respecto</a:t>
            </a:r>
            <a:r>
              <a:rPr dirty="0" sz="2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eje.</a:t>
            </a:r>
            <a:endParaRPr sz="2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45"/>
              </a:spcBef>
              <a:buClr>
                <a:srgbClr val="FFFFFF"/>
              </a:buClr>
              <a:buFont typeface="Verdana"/>
              <a:buAutoNum type="arabicPeriod"/>
            </a:pPr>
            <a:endParaRPr sz="2400">
              <a:latin typeface="Verdana"/>
              <a:cs typeface="Verdana"/>
            </a:endParaRPr>
          </a:p>
          <a:p>
            <a:pPr algn="just" lvl="1" marL="425450" marR="5080" indent="359410">
              <a:lnSpc>
                <a:spcPts val="2330"/>
              </a:lnSpc>
              <a:buAutoNum type="arabicPeriod"/>
              <a:tabLst>
                <a:tab pos="784860" algn="l"/>
              </a:tabLst>
            </a:pP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recorrida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tiempo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seg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menor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velocidades</a:t>
            </a:r>
            <a:r>
              <a:rPr dirty="0" sz="2400" spc="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especificas</a:t>
            </a:r>
            <a:r>
              <a:rPr dirty="0" sz="2400" spc="7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400" spc="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curvas </a:t>
            </a:r>
            <a:r>
              <a:rPr dirty="0" sz="2400" spc="50">
                <a:solidFill>
                  <a:srgbClr val="FFFFFF"/>
                </a:solidFill>
                <a:latin typeface="Verdana"/>
                <a:cs typeface="Verdana"/>
              </a:rPr>
              <a:t>adyacentes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estudio.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2486" y="398526"/>
            <a:ext cx="7312152" cy="3444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3345" rIns="0" bIns="0" rtlCol="0" vert="horz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735"/>
              </a:spcBef>
              <a:tabLst>
                <a:tab pos="3219450" algn="l"/>
                <a:tab pos="4768850" algn="l"/>
                <a:tab pos="5896610" algn="l"/>
                <a:tab pos="7487920" algn="l"/>
                <a:tab pos="8122920" algn="l"/>
              </a:tabLst>
            </a:pPr>
            <a:r>
              <a:rPr dirty="0" spc="-50"/>
              <a:t>ENTRETANGENCIA</a:t>
            </a:r>
            <a:r>
              <a:rPr dirty="0"/>
              <a:t>	</a:t>
            </a:r>
            <a:r>
              <a:rPr dirty="0" spc="-10"/>
              <a:t>MÍNIMA</a:t>
            </a:r>
            <a:r>
              <a:rPr dirty="0"/>
              <a:t>	</a:t>
            </a:r>
            <a:r>
              <a:rPr dirty="0" spc="-20"/>
              <a:t>PARA</a:t>
            </a:r>
            <a:r>
              <a:rPr dirty="0"/>
              <a:t>	</a:t>
            </a:r>
            <a:r>
              <a:rPr dirty="0" spc="-10"/>
              <a:t>CURVAS</a:t>
            </a:r>
            <a:r>
              <a:rPr dirty="0"/>
              <a:t>	</a:t>
            </a:r>
            <a:r>
              <a:rPr dirty="0" spc="-25"/>
              <a:t>DE</a:t>
            </a:r>
            <a:r>
              <a:rPr dirty="0"/>
              <a:t>	</a:t>
            </a:r>
            <a:r>
              <a:rPr dirty="0" spc="-170"/>
              <a:t>IGUAL </a:t>
            </a:r>
            <a:r>
              <a:rPr dirty="0" spc="-270"/>
              <a:t>SENTIDO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435301" y="2834128"/>
            <a:ext cx="9167495" cy="396494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algn="just" marL="436245" marR="5080" indent="-424180">
              <a:lnSpc>
                <a:spcPct val="80000"/>
              </a:lnSpc>
              <a:spcBef>
                <a:spcPts val="755"/>
              </a:spcBef>
              <a:buClr>
                <a:srgbClr val="FF388C"/>
              </a:buClr>
              <a:buFont typeface="Wingdings"/>
              <a:buChar char=""/>
              <a:tabLst>
                <a:tab pos="436245" algn="l"/>
              </a:tabLst>
            </a:pPr>
            <a:r>
              <a:rPr dirty="0" sz="2750" spc="-19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7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65">
                <a:solidFill>
                  <a:srgbClr val="FFFFFF"/>
                </a:solidFill>
                <a:latin typeface="Verdana"/>
                <a:cs typeface="Verdana"/>
              </a:rPr>
              <a:t>caso</a:t>
            </a:r>
            <a:r>
              <a:rPr dirty="0" sz="275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4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20">
                <a:solidFill>
                  <a:srgbClr val="FFFFFF"/>
                </a:solidFill>
                <a:latin typeface="Verdana"/>
                <a:cs typeface="Verdana"/>
              </a:rPr>
              <a:t>ser</a:t>
            </a:r>
            <a:r>
              <a:rPr dirty="0" sz="27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45">
                <a:solidFill>
                  <a:srgbClr val="FFFFFF"/>
                </a:solidFill>
                <a:latin typeface="Verdana"/>
                <a:cs typeface="Verdana"/>
              </a:rPr>
              <a:t>necesarias,</a:t>
            </a:r>
            <a:r>
              <a:rPr dirty="0" sz="275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7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7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diseño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7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curvas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espiralizadas</a:t>
            </a:r>
            <a:r>
              <a:rPr dirty="0" sz="2750" spc="16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19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2750" spc="1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105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2750" spc="1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-80">
                <a:solidFill>
                  <a:srgbClr val="FFFFFF"/>
                </a:solidFill>
                <a:latin typeface="Verdana"/>
                <a:cs typeface="Verdana"/>
              </a:rPr>
              <a:t>ser </a:t>
            </a:r>
            <a:r>
              <a:rPr dirty="0" sz="2750" spc="-35">
                <a:solidFill>
                  <a:srgbClr val="FFFFFF"/>
                </a:solidFill>
                <a:latin typeface="Verdana"/>
                <a:cs typeface="Verdana"/>
              </a:rPr>
              <a:t>menor</a:t>
            </a:r>
            <a:r>
              <a:rPr dirty="0" sz="27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750" spc="6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27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0">
                <a:solidFill>
                  <a:srgbClr val="FFFFFF"/>
                </a:solidFill>
                <a:latin typeface="Verdana"/>
                <a:cs typeface="Verdana"/>
              </a:rPr>
              <a:t>recorrida</a:t>
            </a:r>
            <a:r>
              <a:rPr dirty="0" sz="27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5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7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tiempo</a:t>
            </a:r>
            <a:r>
              <a:rPr dirty="0" sz="27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3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2750">
              <a:latin typeface="Verdana"/>
              <a:cs typeface="Verdana"/>
            </a:endParaRPr>
          </a:p>
          <a:p>
            <a:pPr algn="just" marL="436245" marR="7620">
              <a:lnSpc>
                <a:spcPct val="80000"/>
              </a:lnSpc>
            </a:pP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dirty="0" sz="2750" spc="204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seg</a:t>
            </a:r>
            <a:r>
              <a:rPr dirty="0" sz="2750" spc="20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 spc="2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750" spc="19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21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 spc="60">
                <a:solidFill>
                  <a:srgbClr val="FFFFFF"/>
                </a:solidFill>
                <a:latin typeface="Verdana"/>
                <a:cs typeface="Verdana"/>
              </a:rPr>
              <a:t>velocidad</a:t>
            </a:r>
            <a:r>
              <a:rPr dirty="0" sz="2750" spc="204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específica</a:t>
            </a:r>
            <a:r>
              <a:rPr dirty="0" sz="2750" spc="19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19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7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horizontal.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2750">
              <a:latin typeface="Verdana"/>
              <a:cs typeface="Verdana"/>
            </a:endParaRPr>
          </a:p>
          <a:p>
            <a:pPr algn="just" marL="436245" marR="5080" indent="-424180">
              <a:lnSpc>
                <a:spcPct val="80000"/>
              </a:lnSpc>
              <a:buClr>
                <a:srgbClr val="FF388C"/>
              </a:buClr>
              <a:buFont typeface="Wingdings"/>
              <a:buChar char=""/>
              <a:tabLst>
                <a:tab pos="436245" algn="l"/>
              </a:tabLst>
            </a:pP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0">
                <a:solidFill>
                  <a:srgbClr val="FFFFFF"/>
                </a:solidFill>
                <a:latin typeface="Verdana"/>
                <a:cs typeface="Verdana"/>
              </a:rPr>
              <a:t>diseños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2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7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0">
                <a:solidFill>
                  <a:srgbClr val="FFFFFF"/>
                </a:solidFill>
                <a:latin typeface="Verdana"/>
                <a:cs typeface="Verdana"/>
              </a:rPr>
              <a:t>curvas</a:t>
            </a:r>
            <a:r>
              <a:rPr dirty="0" sz="27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55">
                <a:solidFill>
                  <a:srgbClr val="FFFFFF"/>
                </a:solidFill>
                <a:latin typeface="Verdana"/>
                <a:cs typeface="Verdana"/>
              </a:rPr>
              <a:t>circulares,</a:t>
            </a:r>
            <a:r>
              <a:rPr dirty="0" sz="27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especialmente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7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35">
                <a:solidFill>
                  <a:srgbClr val="FFFFFF"/>
                </a:solidFill>
                <a:latin typeface="Verdana"/>
                <a:cs typeface="Verdana"/>
              </a:rPr>
              <a:t>terreno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plano,</a:t>
            </a:r>
            <a:r>
              <a:rPr dirty="0" sz="275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750" spc="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27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10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2750" spc="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95">
                <a:solidFill>
                  <a:srgbClr val="FFFFFF"/>
                </a:solidFill>
                <a:latin typeface="Verdana"/>
                <a:cs typeface="Verdana"/>
              </a:rPr>
              <a:t>ser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menor</a:t>
            </a:r>
            <a:r>
              <a:rPr dirty="0" sz="27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75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2750" spc="-13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recorrida</a:t>
            </a:r>
            <a:r>
              <a:rPr dirty="0" sz="27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tiempo</a:t>
            </a:r>
            <a:r>
              <a:rPr dirty="0" sz="275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no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menor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r>
              <a:rPr dirty="0" sz="2750" spc="-10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sa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65">
                <a:solidFill>
                  <a:srgbClr val="FFFFFF"/>
                </a:solidFill>
                <a:latin typeface="Verdana"/>
                <a:cs typeface="Verdana"/>
              </a:rPr>
              <a:t>velocidad</a:t>
            </a:r>
            <a:r>
              <a:rPr dirty="0" sz="2750" spc="-1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específica</a:t>
            </a:r>
            <a:r>
              <a:rPr dirty="0" sz="2750" spc="-1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750" spc="-10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7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750">
                <a:solidFill>
                  <a:srgbClr val="FFFFFF"/>
                </a:solidFill>
                <a:latin typeface="Verdana"/>
                <a:cs typeface="Verdana"/>
              </a:rPr>
              <a:t>entretangencia</a:t>
            </a:r>
            <a:r>
              <a:rPr dirty="0" sz="27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FFFF"/>
                </a:solidFill>
                <a:latin typeface="Verdana"/>
                <a:cs typeface="Verdana"/>
              </a:rPr>
              <a:t>horizontal.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901" y="607314"/>
              <a:ext cx="4853940" cy="4495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5001" y="1311402"/>
              <a:ext cx="3214115" cy="4495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863" y="2144267"/>
              <a:ext cx="9409175" cy="48935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853" y="793241"/>
            <a:ext cx="7312152" cy="344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179" y="1936511"/>
            <a:ext cx="6004560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195">
                <a:solidFill>
                  <a:srgbClr val="FF388C"/>
                </a:solidFill>
              </a:rPr>
              <a:t>ENTRETANGENCIA</a:t>
            </a:r>
            <a:r>
              <a:rPr dirty="0" sz="3500" spc="-10">
                <a:solidFill>
                  <a:srgbClr val="FF388C"/>
                </a:solidFill>
              </a:rPr>
              <a:t> </a:t>
            </a:r>
            <a:r>
              <a:rPr dirty="0" sz="3500" spc="-60">
                <a:solidFill>
                  <a:srgbClr val="FF388C"/>
                </a:solidFill>
              </a:rPr>
              <a:t>MAXIMA:</a:t>
            </a:r>
            <a:endParaRPr sz="3500"/>
          </a:p>
        </p:txBody>
      </p:sp>
      <p:sp>
        <p:nvSpPr>
          <p:cNvPr id="4" name="object 4" descr=""/>
          <p:cNvSpPr txBox="1"/>
          <p:nvPr/>
        </p:nvSpPr>
        <p:spPr>
          <a:xfrm>
            <a:off x="8906061" y="2753393"/>
            <a:ext cx="58737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41162" y="2753364"/>
            <a:ext cx="7144384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3465829" algn="l"/>
                <a:tab pos="517144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visibilidad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adelantamiento.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41162" y="4463327"/>
            <a:ext cx="8849995" cy="2037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máxima</a:t>
            </a:r>
            <a:r>
              <a:rPr dirty="0" sz="3300" spc="-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recta</a:t>
            </a:r>
            <a:r>
              <a:rPr dirty="0" sz="3300" spc="-9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300" spc="-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sea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superior</a:t>
            </a:r>
            <a:r>
              <a:rPr dirty="0" sz="3300" spc="64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6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270">
                <a:solidFill>
                  <a:srgbClr val="FFFFFF"/>
                </a:solidFill>
                <a:latin typeface="Verdana"/>
                <a:cs typeface="Verdana"/>
              </a:rPr>
              <a:t>15</a:t>
            </a:r>
            <a:r>
              <a:rPr dirty="0" sz="3300" spc="6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veces</a:t>
            </a:r>
            <a:r>
              <a:rPr dirty="0" sz="3300" spc="64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63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70">
                <a:solidFill>
                  <a:srgbClr val="FFFFFF"/>
                </a:solidFill>
                <a:latin typeface="Verdana"/>
                <a:cs typeface="Verdana"/>
              </a:rPr>
              <a:t>velocidad 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especifica</a:t>
            </a:r>
            <a:r>
              <a:rPr dirty="0" sz="3300" spc="7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73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73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entretangencia 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horizontal</a:t>
            </a:r>
            <a:r>
              <a:rPr dirty="0" sz="33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Km/h.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082" y="2218182"/>
              <a:ext cx="6754367" cy="5760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1314" y="4018026"/>
              <a:ext cx="6158483" cy="72999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5422" y="4933950"/>
              <a:ext cx="4364736" cy="573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762" y="1565909"/>
            <a:ext cx="2164079" cy="3870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012314" marR="5080" indent="-2000250">
              <a:lnSpc>
                <a:spcPct val="120900"/>
              </a:lnSpc>
              <a:spcBef>
                <a:spcPts val="90"/>
              </a:spcBef>
            </a:pPr>
            <a:r>
              <a:rPr dirty="0" spc="-285"/>
              <a:t>EJEMPLOS</a:t>
            </a:r>
            <a:r>
              <a:rPr dirty="0" spc="-50"/>
              <a:t> </a:t>
            </a:r>
            <a:r>
              <a:rPr dirty="0" spc="-295"/>
              <a:t>DESARROLLADOS: </a:t>
            </a:r>
            <a:r>
              <a:rPr dirty="0" spc="-285"/>
              <a:t>3.28,</a:t>
            </a:r>
            <a:r>
              <a:rPr dirty="0" spc="-50"/>
              <a:t> </a:t>
            </a:r>
            <a:r>
              <a:rPr dirty="0" spc="-285"/>
              <a:t>3.29,</a:t>
            </a:r>
            <a:r>
              <a:rPr dirty="0" spc="-90"/>
              <a:t> </a:t>
            </a:r>
            <a:r>
              <a:rPr dirty="0" spc="-340"/>
              <a:t>3.30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640237" y="4364167"/>
            <a:ext cx="2777490" cy="7626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800" spc="-285" b="1">
                <a:solidFill>
                  <a:srgbClr val="FFFFFF"/>
                </a:solidFill>
                <a:latin typeface="Tahoma"/>
                <a:cs typeface="Tahoma"/>
              </a:rPr>
              <a:t>3.31,</a:t>
            </a:r>
            <a:r>
              <a:rPr dirty="0" sz="48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800" spc="-340" b="1">
                <a:solidFill>
                  <a:srgbClr val="FFFFFF"/>
                </a:solidFill>
                <a:latin typeface="Tahoma"/>
                <a:cs typeface="Tahoma"/>
              </a:rPr>
              <a:t>3.32</a:t>
            </a:r>
            <a:endParaRPr sz="48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267200" y="5536692"/>
            <a:ext cx="1452880" cy="1137285"/>
            <a:chOff x="4267200" y="5536692"/>
            <a:chExt cx="1452880" cy="1137285"/>
          </a:xfrm>
        </p:grpSpPr>
        <p:sp>
          <p:nvSpPr>
            <p:cNvPr id="6" name="object 6" descr=""/>
            <p:cNvSpPr/>
            <p:nvPr/>
          </p:nvSpPr>
          <p:spPr>
            <a:xfrm>
              <a:off x="4280916" y="5550408"/>
              <a:ext cx="1424940" cy="1109980"/>
            </a:xfrm>
            <a:custGeom>
              <a:avLst/>
              <a:gdLst/>
              <a:ahLst/>
              <a:cxnLst/>
              <a:rect l="l" t="t" r="r" b="b"/>
              <a:pathLst>
                <a:path w="1424939" h="1109979">
                  <a:moveTo>
                    <a:pt x="1152143" y="1109472"/>
                  </a:moveTo>
                  <a:lnTo>
                    <a:pt x="711708" y="847344"/>
                  </a:lnTo>
                  <a:lnTo>
                    <a:pt x="271272" y="1109472"/>
                  </a:lnTo>
                  <a:lnTo>
                    <a:pt x="440436" y="685800"/>
                  </a:lnTo>
                  <a:lnTo>
                    <a:pt x="0" y="423672"/>
                  </a:lnTo>
                  <a:lnTo>
                    <a:pt x="544067" y="423672"/>
                  </a:lnTo>
                  <a:lnTo>
                    <a:pt x="711708" y="0"/>
                  </a:lnTo>
                  <a:lnTo>
                    <a:pt x="880872" y="423672"/>
                  </a:lnTo>
                  <a:lnTo>
                    <a:pt x="1424940" y="423672"/>
                  </a:lnTo>
                  <a:lnTo>
                    <a:pt x="984504" y="685800"/>
                  </a:lnTo>
                  <a:lnTo>
                    <a:pt x="1152143" y="1109472"/>
                  </a:lnTo>
                  <a:close/>
                </a:path>
              </a:pathLst>
            </a:custGeom>
            <a:solidFill>
              <a:srgbClr val="FF38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280916" y="5550408"/>
              <a:ext cx="1424940" cy="1109980"/>
            </a:xfrm>
            <a:custGeom>
              <a:avLst/>
              <a:gdLst/>
              <a:ahLst/>
              <a:cxnLst/>
              <a:rect l="l" t="t" r="r" b="b"/>
              <a:pathLst>
                <a:path w="1424939" h="1109979">
                  <a:moveTo>
                    <a:pt x="0" y="423672"/>
                  </a:moveTo>
                  <a:lnTo>
                    <a:pt x="544067" y="423672"/>
                  </a:lnTo>
                  <a:lnTo>
                    <a:pt x="711708" y="0"/>
                  </a:lnTo>
                  <a:lnTo>
                    <a:pt x="880872" y="423672"/>
                  </a:lnTo>
                  <a:lnTo>
                    <a:pt x="1424940" y="423672"/>
                  </a:lnTo>
                  <a:lnTo>
                    <a:pt x="984504" y="685800"/>
                  </a:lnTo>
                  <a:lnTo>
                    <a:pt x="1152143" y="1109472"/>
                  </a:lnTo>
                  <a:lnTo>
                    <a:pt x="711708" y="847344"/>
                  </a:lnTo>
                  <a:lnTo>
                    <a:pt x="271272" y="1109472"/>
                  </a:lnTo>
                  <a:lnTo>
                    <a:pt x="440436" y="685800"/>
                  </a:lnTo>
                  <a:lnTo>
                    <a:pt x="0" y="423672"/>
                  </a:lnTo>
                  <a:close/>
                </a:path>
              </a:pathLst>
            </a:custGeom>
            <a:ln w="27431">
              <a:solidFill>
                <a:srgbClr val="BC2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2052935" cy="75438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8019" y="1073756"/>
            <a:ext cx="5333074" cy="5355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38020" y="7198812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070" y="244602"/>
              <a:ext cx="4283963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159752" y="350519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73380" y="288036"/>
                  </a:moveTo>
                  <a:lnTo>
                    <a:pt x="318515" y="288036"/>
                  </a:lnTo>
                  <a:lnTo>
                    <a:pt x="318515" y="7620"/>
                  </a:lnTo>
                  <a:lnTo>
                    <a:pt x="373380" y="7620"/>
                  </a:lnTo>
                  <a:lnTo>
                    <a:pt x="373380" y="112776"/>
                  </a:lnTo>
                  <a:lnTo>
                    <a:pt x="521208" y="112776"/>
                  </a:lnTo>
                  <a:lnTo>
                    <a:pt x="521208" y="164592"/>
                  </a:lnTo>
                  <a:lnTo>
                    <a:pt x="373380" y="164592"/>
                  </a:lnTo>
                  <a:lnTo>
                    <a:pt x="373380" y="288036"/>
                  </a:lnTo>
                  <a:close/>
                </a:path>
                <a:path w="521334" h="295909">
                  <a:moveTo>
                    <a:pt x="521208" y="112776"/>
                  </a:moveTo>
                  <a:lnTo>
                    <a:pt x="466344" y="112776"/>
                  </a:lnTo>
                  <a:lnTo>
                    <a:pt x="466344" y="7620"/>
                  </a:lnTo>
                  <a:lnTo>
                    <a:pt x="521208" y="7620"/>
                  </a:lnTo>
                  <a:lnTo>
                    <a:pt x="521208" y="112776"/>
                  </a:lnTo>
                  <a:close/>
                </a:path>
                <a:path w="521334" h="295909">
                  <a:moveTo>
                    <a:pt x="521208" y="288036"/>
                  </a:moveTo>
                  <a:lnTo>
                    <a:pt x="466344" y="288036"/>
                  </a:lnTo>
                  <a:lnTo>
                    <a:pt x="466344" y="164592"/>
                  </a:lnTo>
                  <a:lnTo>
                    <a:pt x="521208" y="164592"/>
                  </a:lnTo>
                  <a:lnTo>
                    <a:pt x="521208" y="288036"/>
                  </a:lnTo>
                  <a:close/>
                </a:path>
                <a:path w="521334" h="295909">
                  <a:moveTo>
                    <a:pt x="149351" y="295656"/>
                  </a:moveTo>
                  <a:lnTo>
                    <a:pt x="89534" y="285369"/>
                  </a:lnTo>
                  <a:lnTo>
                    <a:pt x="41147" y="254508"/>
                  </a:lnTo>
                  <a:lnTo>
                    <a:pt x="10286" y="206883"/>
                  </a:lnTo>
                  <a:lnTo>
                    <a:pt x="0" y="147828"/>
                  </a:lnTo>
                  <a:lnTo>
                    <a:pt x="1079" y="128111"/>
                  </a:lnTo>
                  <a:lnTo>
                    <a:pt x="10286" y="89749"/>
                  </a:lnTo>
                  <a:lnTo>
                    <a:pt x="42290" y="43053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49351" y="0"/>
                  </a:lnTo>
                  <a:lnTo>
                    <a:pt x="167116" y="881"/>
                  </a:lnTo>
                  <a:lnTo>
                    <a:pt x="216407" y="15240"/>
                  </a:lnTo>
                  <a:lnTo>
                    <a:pt x="260556" y="43529"/>
                  </a:lnTo>
                  <a:lnTo>
                    <a:pt x="268444" y="51816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2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2" y="198120"/>
                  </a:lnTo>
                  <a:lnTo>
                    <a:pt x="100584" y="231648"/>
                  </a:lnTo>
                  <a:lnTo>
                    <a:pt x="149351" y="243839"/>
                  </a:lnTo>
                  <a:lnTo>
                    <a:pt x="269549" y="243839"/>
                  </a:lnTo>
                  <a:lnTo>
                    <a:pt x="255770" y="256031"/>
                  </a:lnTo>
                  <a:lnTo>
                    <a:pt x="211835" y="283463"/>
                  </a:lnTo>
                  <a:lnTo>
                    <a:pt x="166187" y="294822"/>
                  </a:lnTo>
                  <a:lnTo>
                    <a:pt x="149351" y="295656"/>
                  </a:lnTo>
                  <a:close/>
                </a:path>
                <a:path w="521334" h="295909">
                  <a:moveTo>
                    <a:pt x="234695" y="92964"/>
                  </a:moveTo>
                  <a:lnTo>
                    <a:pt x="214931" y="74961"/>
                  </a:lnTo>
                  <a:lnTo>
                    <a:pt x="194309" y="62103"/>
                  </a:lnTo>
                  <a:lnTo>
                    <a:pt x="172545" y="54387"/>
                  </a:lnTo>
                  <a:lnTo>
                    <a:pt x="149351" y="51816"/>
                  </a:lnTo>
                  <a:lnTo>
                    <a:pt x="268444" y="51816"/>
                  </a:lnTo>
                  <a:lnTo>
                    <a:pt x="272795" y="56388"/>
                  </a:lnTo>
                  <a:lnTo>
                    <a:pt x="234695" y="92964"/>
                  </a:lnTo>
                  <a:close/>
                </a:path>
                <a:path w="521334" h="295909">
                  <a:moveTo>
                    <a:pt x="269549" y="243839"/>
                  </a:moveTo>
                  <a:lnTo>
                    <a:pt x="149351" y="243839"/>
                  </a:lnTo>
                  <a:lnTo>
                    <a:pt x="162945" y="243220"/>
                  </a:lnTo>
                  <a:lnTo>
                    <a:pt x="161886" y="243220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69549" y="243839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752" y="350519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18515" y="7620"/>
                  </a:moveTo>
                  <a:lnTo>
                    <a:pt x="373379" y="7620"/>
                  </a:lnTo>
                  <a:lnTo>
                    <a:pt x="373379" y="112776"/>
                  </a:lnTo>
                  <a:lnTo>
                    <a:pt x="466343" y="112776"/>
                  </a:lnTo>
                  <a:lnTo>
                    <a:pt x="466343" y="7620"/>
                  </a:lnTo>
                  <a:lnTo>
                    <a:pt x="521208" y="7620"/>
                  </a:lnTo>
                  <a:lnTo>
                    <a:pt x="521208" y="288036"/>
                  </a:lnTo>
                  <a:lnTo>
                    <a:pt x="466343" y="288036"/>
                  </a:lnTo>
                  <a:lnTo>
                    <a:pt x="466343" y="164592"/>
                  </a:lnTo>
                  <a:lnTo>
                    <a:pt x="373379" y="164592"/>
                  </a:lnTo>
                  <a:lnTo>
                    <a:pt x="373379" y="288036"/>
                  </a:lnTo>
                  <a:lnTo>
                    <a:pt x="318515" y="288036"/>
                  </a:lnTo>
                  <a:lnTo>
                    <a:pt x="318515" y="7620"/>
                  </a:lnTo>
                  <a:close/>
                </a:path>
                <a:path w="521334" h="295909">
                  <a:moveTo>
                    <a:pt x="149351" y="0"/>
                  </a:moveTo>
                  <a:lnTo>
                    <a:pt x="200358" y="8358"/>
                  </a:lnTo>
                  <a:lnTo>
                    <a:pt x="246887" y="32385"/>
                  </a:lnTo>
                  <a:lnTo>
                    <a:pt x="272795" y="56388"/>
                  </a:lnTo>
                  <a:lnTo>
                    <a:pt x="234695" y="92964"/>
                  </a:lnTo>
                  <a:lnTo>
                    <a:pt x="214931" y="74961"/>
                  </a:lnTo>
                  <a:lnTo>
                    <a:pt x="194309" y="62103"/>
                  </a:lnTo>
                  <a:lnTo>
                    <a:pt x="172545" y="54387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2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2" y="198120"/>
                  </a:lnTo>
                  <a:lnTo>
                    <a:pt x="100584" y="231648"/>
                  </a:lnTo>
                  <a:lnTo>
                    <a:pt x="149351" y="243839"/>
                  </a:lnTo>
                  <a:lnTo>
                    <a:pt x="161377" y="243292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40982" y="267461"/>
                  </a:lnTo>
                  <a:lnTo>
                    <a:pt x="197572" y="288583"/>
                  </a:lnTo>
                  <a:lnTo>
                    <a:pt x="149351" y="295656"/>
                  </a:lnTo>
                  <a:lnTo>
                    <a:pt x="117871" y="293084"/>
                  </a:lnTo>
                  <a:lnTo>
                    <a:pt x="64055" y="272510"/>
                  </a:lnTo>
                  <a:lnTo>
                    <a:pt x="23145" y="232267"/>
                  </a:lnTo>
                  <a:lnTo>
                    <a:pt x="2571" y="178641"/>
                  </a:lnTo>
                  <a:lnTo>
                    <a:pt x="0" y="147828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290" y="43053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29301" y="1381"/>
                  </a:lnTo>
                  <a:lnTo>
                    <a:pt x="14935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752856"/>
              <a:ext cx="9505187" cy="6777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6550" y="406146"/>
              <a:ext cx="4386072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8926" y="1043177"/>
              <a:ext cx="2906268" cy="4084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556" y="1912620"/>
              <a:ext cx="9544811" cy="4983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822" y="526541"/>
              <a:ext cx="4283964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80504" y="632459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73380" y="288036"/>
                  </a:moveTo>
                  <a:lnTo>
                    <a:pt x="318515" y="288036"/>
                  </a:lnTo>
                  <a:lnTo>
                    <a:pt x="318515" y="7620"/>
                  </a:lnTo>
                  <a:lnTo>
                    <a:pt x="373380" y="7620"/>
                  </a:lnTo>
                  <a:lnTo>
                    <a:pt x="373380" y="114300"/>
                  </a:lnTo>
                  <a:lnTo>
                    <a:pt x="521208" y="114300"/>
                  </a:lnTo>
                  <a:lnTo>
                    <a:pt x="521208" y="166115"/>
                  </a:lnTo>
                  <a:lnTo>
                    <a:pt x="373380" y="166115"/>
                  </a:lnTo>
                  <a:lnTo>
                    <a:pt x="373380" y="288036"/>
                  </a:lnTo>
                  <a:close/>
                </a:path>
                <a:path w="521334" h="295909">
                  <a:moveTo>
                    <a:pt x="521208" y="114300"/>
                  </a:moveTo>
                  <a:lnTo>
                    <a:pt x="466344" y="114300"/>
                  </a:lnTo>
                  <a:lnTo>
                    <a:pt x="466344" y="7620"/>
                  </a:lnTo>
                  <a:lnTo>
                    <a:pt x="521208" y="7620"/>
                  </a:lnTo>
                  <a:lnTo>
                    <a:pt x="521208" y="114300"/>
                  </a:lnTo>
                  <a:close/>
                </a:path>
                <a:path w="521334" h="295909">
                  <a:moveTo>
                    <a:pt x="521208" y="288036"/>
                  </a:moveTo>
                  <a:lnTo>
                    <a:pt x="466344" y="288036"/>
                  </a:lnTo>
                  <a:lnTo>
                    <a:pt x="466344" y="166115"/>
                  </a:lnTo>
                  <a:lnTo>
                    <a:pt x="521208" y="166115"/>
                  </a:lnTo>
                  <a:lnTo>
                    <a:pt x="521208" y="288036"/>
                  </a:lnTo>
                  <a:close/>
                </a:path>
                <a:path w="521334" h="295909">
                  <a:moveTo>
                    <a:pt x="149351" y="295656"/>
                  </a:moveTo>
                  <a:lnTo>
                    <a:pt x="116705" y="292989"/>
                  </a:lnTo>
                  <a:lnTo>
                    <a:pt x="117522" y="292989"/>
                  </a:lnTo>
                  <a:lnTo>
                    <a:pt x="89534" y="285369"/>
                  </a:lnTo>
                  <a:lnTo>
                    <a:pt x="41147" y="254508"/>
                  </a:lnTo>
                  <a:lnTo>
                    <a:pt x="10286" y="206883"/>
                  </a:lnTo>
                  <a:lnTo>
                    <a:pt x="0" y="147828"/>
                  </a:lnTo>
                  <a:lnTo>
                    <a:pt x="1079" y="128111"/>
                  </a:lnTo>
                  <a:lnTo>
                    <a:pt x="10286" y="89749"/>
                  </a:lnTo>
                  <a:lnTo>
                    <a:pt x="42400" y="43529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49351" y="0"/>
                  </a:lnTo>
                  <a:lnTo>
                    <a:pt x="167116" y="881"/>
                  </a:lnTo>
                  <a:lnTo>
                    <a:pt x="216407" y="15240"/>
                  </a:lnTo>
                  <a:lnTo>
                    <a:pt x="260556" y="43529"/>
                  </a:lnTo>
                  <a:lnTo>
                    <a:pt x="268444" y="51816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2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2" y="198120"/>
                  </a:lnTo>
                  <a:lnTo>
                    <a:pt x="100584" y="231648"/>
                  </a:lnTo>
                  <a:lnTo>
                    <a:pt x="149351" y="243839"/>
                  </a:lnTo>
                  <a:lnTo>
                    <a:pt x="269549" y="243839"/>
                  </a:lnTo>
                  <a:lnTo>
                    <a:pt x="255770" y="256031"/>
                  </a:lnTo>
                  <a:lnTo>
                    <a:pt x="211835" y="283463"/>
                  </a:lnTo>
                  <a:lnTo>
                    <a:pt x="166187" y="295036"/>
                  </a:lnTo>
                  <a:lnTo>
                    <a:pt x="149351" y="295656"/>
                  </a:lnTo>
                  <a:close/>
                </a:path>
                <a:path w="521334" h="295909">
                  <a:moveTo>
                    <a:pt x="234695" y="92964"/>
                  </a:moveTo>
                  <a:lnTo>
                    <a:pt x="215574" y="74961"/>
                  </a:lnTo>
                  <a:lnTo>
                    <a:pt x="194881" y="62103"/>
                  </a:lnTo>
                  <a:lnTo>
                    <a:pt x="172759" y="54387"/>
                  </a:lnTo>
                  <a:lnTo>
                    <a:pt x="149351" y="51816"/>
                  </a:lnTo>
                  <a:lnTo>
                    <a:pt x="268444" y="51816"/>
                  </a:lnTo>
                  <a:lnTo>
                    <a:pt x="272795" y="56388"/>
                  </a:lnTo>
                  <a:lnTo>
                    <a:pt x="234695" y="92964"/>
                  </a:lnTo>
                  <a:close/>
                </a:path>
                <a:path w="521334" h="295909">
                  <a:moveTo>
                    <a:pt x="269549" y="243839"/>
                  </a:moveTo>
                  <a:lnTo>
                    <a:pt x="149351" y="243839"/>
                  </a:lnTo>
                  <a:lnTo>
                    <a:pt x="162945" y="243220"/>
                  </a:lnTo>
                  <a:lnTo>
                    <a:pt x="161886" y="243220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69549" y="243839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80504" y="632459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18515" y="7620"/>
                  </a:moveTo>
                  <a:lnTo>
                    <a:pt x="373379" y="7620"/>
                  </a:lnTo>
                  <a:lnTo>
                    <a:pt x="373379" y="114300"/>
                  </a:lnTo>
                  <a:lnTo>
                    <a:pt x="466343" y="114300"/>
                  </a:lnTo>
                  <a:lnTo>
                    <a:pt x="466343" y="7620"/>
                  </a:lnTo>
                  <a:lnTo>
                    <a:pt x="521208" y="7620"/>
                  </a:lnTo>
                  <a:lnTo>
                    <a:pt x="521208" y="288036"/>
                  </a:lnTo>
                  <a:lnTo>
                    <a:pt x="466343" y="288036"/>
                  </a:lnTo>
                  <a:lnTo>
                    <a:pt x="466343" y="166115"/>
                  </a:lnTo>
                  <a:lnTo>
                    <a:pt x="373379" y="166115"/>
                  </a:lnTo>
                  <a:lnTo>
                    <a:pt x="373379" y="288036"/>
                  </a:lnTo>
                  <a:lnTo>
                    <a:pt x="318515" y="288036"/>
                  </a:lnTo>
                  <a:lnTo>
                    <a:pt x="318515" y="7620"/>
                  </a:lnTo>
                  <a:close/>
                </a:path>
                <a:path w="521334" h="295909">
                  <a:moveTo>
                    <a:pt x="149351" y="0"/>
                  </a:moveTo>
                  <a:lnTo>
                    <a:pt x="200358" y="8358"/>
                  </a:lnTo>
                  <a:lnTo>
                    <a:pt x="246887" y="32385"/>
                  </a:lnTo>
                  <a:lnTo>
                    <a:pt x="272795" y="56388"/>
                  </a:lnTo>
                  <a:lnTo>
                    <a:pt x="234695" y="92964"/>
                  </a:lnTo>
                  <a:lnTo>
                    <a:pt x="215574" y="74961"/>
                  </a:lnTo>
                  <a:lnTo>
                    <a:pt x="194881" y="62103"/>
                  </a:lnTo>
                  <a:lnTo>
                    <a:pt x="172759" y="54387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2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2" y="198120"/>
                  </a:lnTo>
                  <a:lnTo>
                    <a:pt x="100584" y="231648"/>
                  </a:lnTo>
                  <a:lnTo>
                    <a:pt x="149351" y="243839"/>
                  </a:lnTo>
                  <a:lnTo>
                    <a:pt x="161377" y="243292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40982" y="267461"/>
                  </a:lnTo>
                  <a:lnTo>
                    <a:pt x="197572" y="289226"/>
                  </a:lnTo>
                  <a:lnTo>
                    <a:pt x="149351" y="295656"/>
                  </a:lnTo>
                  <a:lnTo>
                    <a:pt x="117871" y="293084"/>
                  </a:lnTo>
                  <a:lnTo>
                    <a:pt x="64055" y="272510"/>
                  </a:lnTo>
                  <a:lnTo>
                    <a:pt x="23145" y="232267"/>
                  </a:lnTo>
                  <a:lnTo>
                    <a:pt x="2571" y="178641"/>
                  </a:lnTo>
                  <a:lnTo>
                    <a:pt x="0" y="147828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290" y="43624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29301" y="1381"/>
                  </a:lnTo>
                  <a:lnTo>
                    <a:pt x="14935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583" y="1272540"/>
              <a:ext cx="6850380" cy="5910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ESPIRAL - PERALTE - SOBREANCHO  2025  ok</dc:title>
  <dcterms:created xsi:type="dcterms:W3CDTF">2025-11-29T00:38:41Z</dcterms:created>
  <dcterms:modified xsi:type="dcterms:W3CDTF">2025-11-29T00:38:41Z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2025-04-09T00:00:00Z</vt:filetime>
  </property>
  <property fmtid="{D5CDD505-2E9C-101B-9397-08002B2CF9AE}" pid="3" name="LastSaved">
    <vt:filetime>2025-11-29T00:00:00Z</vt:filetime>
  </property>
  <property fmtid="{D5CDD505-2E9C-101B-9397-08002B2CF9AE}" pid="4" name="Producer">
    <vt:lpwstr>Microsoft: Print To PDF</vt:lpwstr>
  </property>
</Properties>
</file>